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783DF96-8C91-48A4-BC89-6207E4142565}"/>
              </a:ext>
            </a:extLst>
          </p:cNvPr>
          <p:cNvGrpSpPr/>
          <p:nvPr/>
        </p:nvGrpSpPr>
        <p:grpSpPr>
          <a:xfrm>
            <a:off x="510193" y="2861164"/>
            <a:ext cx="1433195" cy="1401585"/>
            <a:chOff x="1126851" y="3715145"/>
            <a:chExt cx="1906314" cy="186426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B81D725D-D54F-4C8A-B8ED-CB1FAEA003E4}"/>
                </a:ext>
              </a:extLst>
            </p:cNvPr>
            <p:cNvGrpSpPr/>
            <p:nvPr/>
          </p:nvGrpSpPr>
          <p:grpSpPr>
            <a:xfrm rot="1800000" flipH="1">
              <a:off x="2338819" y="3715145"/>
              <a:ext cx="694346" cy="483719"/>
              <a:chOff x="3302451" y="4426542"/>
              <a:chExt cx="694346" cy="742983"/>
            </a:xfrm>
          </p:grpSpPr>
          <p:sp>
            <p:nvSpPr>
              <p:cNvPr id="148" name="二等辺三角形 8">
                <a:extLst>
                  <a:ext uri="{FF2B5EF4-FFF2-40B4-BE49-F238E27FC236}">
                    <a16:creationId xmlns:a16="http://schemas.microsoft.com/office/drawing/2014/main" id="{50687900-E318-4CA3-958D-CD9CF9F2A43A}"/>
                  </a:ext>
                </a:extLst>
              </p:cNvPr>
              <p:cNvSpPr/>
              <p:nvPr/>
            </p:nvSpPr>
            <p:spPr>
              <a:xfrm>
                <a:off x="3302451" y="4426542"/>
                <a:ext cx="694346" cy="742983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二等辺三角形 8">
                <a:extLst>
                  <a:ext uri="{FF2B5EF4-FFF2-40B4-BE49-F238E27FC236}">
                    <a16:creationId xmlns:a16="http://schemas.microsoft.com/office/drawing/2014/main" id="{B96FD225-A7C4-41E8-AE32-56AEA9F8CECE}"/>
                  </a:ext>
                </a:extLst>
              </p:cNvPr>
              <p:cNvSpPr/>
              <p:nvPr/>
            </p:nvSpPr>
            <p:spPr>
              <a:xfrm>
                <a:off x="3441623" y="4638676"/>
                <a:ext cx="416002" cy="530388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E2712FB-3DA3-4B3D-AEB9-DA5C70613DE0}"/>
                </a:ext>
              </a:extLst>
            </p:cNvPr>
            <p:cNvGrpSpPr/>
            <p:nvPr/>
          </p:nvGrpSpPr>
          <p:grpSpPr>
            <a:xfrm rot="19800000">
              <a:off x="1126851" y="3715145"/>
              <a:ext cx="694346" cy="483719"/>
              <a:chOff x="3302451" y="4426542"/>
              <a:chExt cx="694346" cy="742983"/>
            </a:xfrm>
          </p:grpSpPr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C90CB4EF-1890-4119-9D04-7C497CA5957F}"/>
                  </a:ext>
                </a:extLst>
              </p:cNvPr>
              <p:cNvSpPr/>
              <p:nvPr/>
            </p:nvSpPr>
            <p:spPr>
              <a:xfrm>
                <a:off x="3302451" y="4426542"/>
                <a:ext cx="694346" cy="742983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二等辺三角形 8">
                <a:extLst>
                  <a:ext uri="{FF2B5EF4-FFF2-40B4-BE49-F238E27FC236}">
                    <a16:creationId xmlns:a16="http://schemas.microsoft.com/office/drawing/2014/main" id="{1D308BA0-7F01-4C14-B6CF-01B94AEDAE3A}"/>
                  </a:ext>
                </a:extLst>
              </p:cNvPr>
              <p:cNvSpPr/>
              <p:nvPr/>
            </p:nvSpPr>
            <p:spPr>
              <a:xfrm>
                <a:off x="3441623" y="4638676"/>
                <a:ext cx="416002" cy="530388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AE0554E-6BFE-4C70-B90F-21983DD881A8}"/>
                </a:ext>
              </a:extLst>
            </p:cNvPr>
            <p:cNvSpPr/>
            <p:nvPr/>
          </p:nvSpPr>
          <p:spPr>
            <a:xfrm flipH="1">
              <a:off x="1188215" y="3910013"/>
              <a:ext cx="1783585" cy="16694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B791AC5-3D5C-4A4A-BE58-48D934A50593}"/>
                </a:ext>
              </a:extLst>
            </p:cNvPr>
            <p:cNvGrpSpPr/>
            <p:nvPr/>
          </p:nvGrpSpPr>
          <p:grpSpPr>
            <a:xfrm>
              <a:off x="1222243" y="4354176"/>
              <a:ext cx="1668991" cy="1203707"/>
              <a:chOff x="760298" y="4980239"/>
              <a:chExt cx="1668991" cy="1203707"/>
            </a:xfrm>
          </p:grpSpPr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6CF50EA1-7491-428D-AFC9-907C8F44DD8D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25148253-9945-4A4B-8BE5-285F37654338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9C35EDC7-BD42-4A1A-B086-5A009353C626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6E10574F-C5E5-49C7-9449-73AF772516D2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32">
                <a:extLst>
                  <a:ext uri="{FF2B5EF4-FFF2-40B4-BE49-F238E27FC236}">
                    <a16:creationId xmlns:a16="http://schemas.microsoft.com/office/drawing/2014/main" id="{B4DFFDC0-2B7A-4FC2-9258-B53CC5F35DE3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B35B631-6AE9-475F-A706-53B702947AE9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8054BB34-657C-4383-9619-D50C075B0EB2}"/>
                </a:ext>
              </a:extLst>
            </p:cNvPr>
            <p:cNvSpPr/>
            <p:nvPr/>
          </p:nvSpPr>
          <p:spPr>
            <a:xfrm>
              <a:off x="1577953" y="4385181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3177F9E2-F38A-49D7-8C17-810B01AA7F7F}"/>
                </a:ext>
              </a:extLst>
            </p:cNvPr>
            <p:cNvSpPr/>
            <p:nvPr/>
          </p:nvSpPr>
          <p:spPr>
            <a:xfrm>
              <a:off x="2385914" y="4385181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C8E5C4C-B207-4319-B702-1F133E7261A4}"/>
              </a:ext>
            </a:extLst>
          </p:cNvPr>
          <p:cNvGrpSpPr/>
          <p:nvPr/>
        </p:nvGrpSpPr>
        <p:grpSpPr>
          <a:xfrm>
            <a:off x="2365525" y="2869621"/>
            <a:ext cx="1433196" cy="1451762"/>
            <a:chOff x="3922863" y="3647402"/>
            <a:chExt cx="1906315" cy="1931010"/>
          </a:xfrm>
        </p:grpSpPr>
        <p:sp>
          <p:nvSpPr>
            <p:cNvPr id="255" name="二等辺三角形 8">
              <a:extLst>
                <a:ext uri="{FF2B5EF4-FFF2-40B4-BE49-F238E27FC236}">
                  <a16:creationId xmlns:a16="http://schemas.microsoft.com/office/drawing/2014/main" id="{DD96EF8A-24B4-47CC-AF83-EC1B800899FF}"/>
                </a:ext>
              </a:extLst>
            </p:cNvPr>
            <p:cNvSpPr/>
            <p:nvPr/>
          </p:nvSpPr>
          <p:spPr>
            <a:xfrm rot="1800000" flipH="1">
              <a:off x="5134832" y="3647402"/>
              <a:ext cx="694346" cy="483719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二等辺三角形 8">
              <a:extLst>
                <a:ext uri="{FF2B5EF4-FFF2-40B4-BE49-F238E27FC236}">
                  <a16:creationId xmlns:a16="http://schemas.microsoft.com/office/drawing/2014/main" id="{5F5C101F-A505-4124-970B-7A0E351DF007}"/>
                </a:ext>
              </a:extLst>
            </p:cNvPr>
            <p:cNvSpPr/>
            <p:nvPr/>
          </p:nvSpPr>
          <p:spPr>
            <a:xfrm rot="1800000" flipH="1">
              <a:off x="5239552" y="3776278"/>
              <a:ext cx="416002" cy="345309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二等辺三角形 8">
              <a:extLst>
                <a:ext uri="{FF2B5EF4-FFF2-40B4-BE49-F238E27FC236}">
                  <a16:creationId xmlns:a16="http://schemas.microsoft.com/office/drawing/2014/main" id="{4EF14989-E7ED-4B2D-BDC8-7E2F29CBCC70}"/>
                </a:ext>
              </a:extLst>
            </p:cNvPr>
            <p:cNvSpPr/>
            <p:nvPr/>
          </p:nvSpPr>
          <p:spPr>
            <a:xfrm rot="19800000">
              <a:off x="3922863" y="3647402"/>
              <a:ext cx="694346" cy="483719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二等辺三角形 8">
              <a:extLst>
                <a:ext uri="{FF2B5EF4-FFF2-40B4-BE49-F238E27FC236}">
                  <a16:creationId xmlns:a16="http://schemas.microsoft.com/office/drawing/2014/main" id="{A189B7A8-94CF-4D35-A12C-0658B5F60179}"/>
                </a:ext>
              </a:extLst>
            </p:cNvPr>
            <p:cNvSpPr/>
            <p:nvPr/>
          </p:nvSpPr>
          <p:spPr>
            <a:xfrm rot="19800000">
              <a:off x="4096486" y="3776280"/>
              <a:ext cx="416002" cy="345309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四角形: 角を丸くする 253">
              <a:extLst>
                <a:ext uri="{FF2B5EF4-FFF2-40B4-BE49-F238E27FC236}">
                  <a16:creationId xmlns:a16="http://schemas.microsoft.com/office/drawing/2014/main" id="{F7D6D402-AA26-4B1D-B0E7-4F08F05A0459}"/>
                </a:ext>
              </a:extLst>
            </p:cNvPr>
            <p:cNvSpPr/>
            <p:nvPr/>
          </p:nvSpPr>
          <p:spPr>
            <a:xfrm>
              <a:off x="4033864" y="3892550"/>
              <a:ext cx="1684312" cy="1685862"/>
            </a:xfrm>
            <a:prstGeom prst="roundRect">
              <a:avLst>
                <a:gd name="adj" fmla="val 4011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1B8F588-9F2A-4AD8-850A-39732F63A8CF}"/>
                </a:ext>
              </a:extLst>
            </p:cNvPr>
            <p:cNvGrpSpPr/>
            <p:nvPr/>
          </p:nvGrpSpPr>
          <p:grpSpPr>
            <a:xfrm>
              <a:off x="4018256" y="4354176"/>
              <a:ext cx="1668991" cy="1203707"/>
              <a:chOff x="1222243" y="4354176"/>
              <a:chExt cx="1668991" cy="1203707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47ECC132-3F11-4A8F-A36E-F2A3E0B7BD0D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702C1C61-F742-407A-8601-A26921F8A119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AFDBD457-65BF-4E8D-8D4B-44324F42E249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C9F51998-D703-45B3-838E-6922651F9AD6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F9432DDF-77DF-48D3-A369-5317B21ECD71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32">
                  <a:extLst>
                    <a:ext uri="{FF2B5EF4-FFF2-40B4-BE49-F238E27FC236}">
                      <a16:creationId xmlns:a16="http://schemas.microsoft.com/office/drawing/2014/main" id="{29DAB598-EB65-446C-A1B4-C6D123D41FF6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C6FA0FF-472C-4857-A9DA-7AAF1D1D2B3C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002733AE-D086-4568-87B9-ECCB8CAD2393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4BF00EE8-82A1-4EF1-91EA-C29350854C8B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3934F31-57D3-4341-83CC-317E1CF6EC0E}"/>
              </a:ext>
            </a:extLst>
          </p:cNvPr>
          <p:cNvGrpSpPr/>
          <p:nvPr/>
        </p:nvGrpSpPr>
        <p:grpSpPr>
          <a:xfrm>
            <a:off x="4255263" y="2955855"/>
            <a:ext cx="1401661" cy="1330396"/>
            <a:chOff x="4712463" y="4575104"/>
            <a:chExt cx="1864370" cy="1769579"/>
          </a:xfrm>
        </p:grpSpPr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13D384EB-1577-4455-848F-776897070BB7}"/>
                </a:ext>
              </a:extLst>
            </p:cNvPr>
            <p:cNvSpPr/>
            <p:nvPr/>
          </p:nvSpPr>
          <p:spPr>
            <a:xfrm>
              <a:off x="6002039" y="4575104"/>
              <a:ext cx="574794" cy="5747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B302ADC3-24B9-482C-9BC2-DEFD5855CD18}"/>
                </a:ext>
              </a:extLst>
            </p:cNvPr>
            <p:cNvSpPr/>
            <p:nvPr/>
          </p:nvSpPr>
          <p:spPr>
            <a:xfrm>
              <a:off x="6116835" y="469427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18BDCCCF-8FD6-4F6B-90F4-2F82950663DC}"/>
                </a:ext>
              </a:extLst>
            </p:cNvPr>
            <p:cNvSpPr/>
            <p:nvPr/>
          </p:nvSpPr>
          <p:spPr>
            <a:xfrm>
              <a:off x="4712463" y="4575104"/>
              <a:ext cx="574794" cy="5747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5CDA3AC6-5267-4ED7-922C-8C8273564784}"/>
                </a:ext>
              </a:extLst>
            </p:cNvPr>
            <p:cNvSpPr/>
            <p:nvPr/>
          </p:nvSpPr>
          <p:spPr>
            <a:xfrm>
              <a:off x="4827259" y="469427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0F717381-769D-497F-AF04-048C3B663495}"/>
                </a:ext>
              </a:extLst>
            </p:cNvPr>
            <p:cNvGrpSpPr/>
            <p:nvPr/>
          </p:nvGrpSpPr>
          <p:grpSpPr>
            <a:xfrm>
              <a:off x="4762557" y="4675282"/>
              <a:ext cx="1783585" cy="1669401"/>
              <a:chOff x="1188215" y="3910013"/>
              <a:chExt cx="1783585" cy="1669401"/>
            </a:xfrm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FE5C5796-B169-409A-B169-6B49EA09B1EC}"/>
                  </a:ext>
                </a:extLst>
              </p:cNvPr>
              <p:cNvSpPr/>
              <p:nvPr/>
            </p:nvSpPr>
            <p:spPr>
              <a:xfrm flipH="1">
                <a:off x="1188215" y="3910013"/>
                <a:ext cx="1783585" cy="166940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84439BE9-30F2-4B4E-B84F-B599B91E7BD4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33846A85-6449-4E09-B161-D3C744FD7D8D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A0B5D26E-92FF-4D70-9648-2D1E792D1ED3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575057AB-E17F-4D38-960E-A0F8174FD829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角を丸くする 270">
                  <a:extLst>
                    <a:ext uri="{FF2B5EF4-FFF2-40B4-BE49-F238E27FC236}">
                      <a16:creationId xmlns:a16="http://schemas.microsoft.com/office/drawing/2014/main" id="{D5374C0D-D164-438B-A379-4F0D6EF10621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32">
                  <a:extLst>
                    <a:ext uri="{FF2B5EF4-FFF2-40B4-BE49-F238E27FC236}">
                      <a16:creationId xmlns:a16="http://schemas.microsoft.com/office/drawing/2014/main" id="{A98CAB46-D508-4FF4-8A3C-B94C18DA2ADF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D8D1B73-F208-4D3F-B140-02C2CC642F29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411583B3-3D6A-42F9-A81E-26B7F442A40A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B21F05B8-30FC-4F76-BD7B-FC6FF13345FC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BCD8D238-A0B0-47AB-A4A5-6B903E2DACD7}"/>
              </a:ext>
            </a:extLst>
          </p:cNvPr>
          <p:cNvGrpSpPr/>
          <p:nvPr/>
        </p:nvGrpSpPr>
        <p:grpSpPr>
          <a:xfrm>
            <a:off x="8055471" y="496093"/>
            <a:ext cx="1252095" cy="1947983"/>
            <a:chOff x="6950571" y="3753643"/>
            <a:chExt cx="1665430" cy="2591040"/>
          </a:xfrm>
        </p:grpSpPr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A20A7C1F-2189-4BC8-AC36-5A4282F93351}"/>
                </a:ext>
              </a:extLst>
            </p:cNvPr>
            <p:cNvSpPr/>
            <p:nvPr/>
          </p:nvSpPr>
          <p:spPr>
            <a:xfrm>
              <a:off x="7882615" y="3753643"/>
              <a:ext cx="438970" cy="1427672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D6139BF2-1829-47E2-A768-5D9F65BC2180}"/>
                </a:ext>
              </a:extLst>
            </p:cNvPr>
            <p:cNvSpPr/>
            <p:nvPr/>
          </p:nvSpPr>
          <p:spPr>
            <a:xfrm>
              <a:off x="7977954" y="3946654"/>
              <a:ext cx="248292" cy="1041650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5B96340-34F9-4135-825D-76F0AE6D3B29}"/>
                </a:ext>
              </a:extLst>
            </p:cNvPr>
            <p:cNvSpPr/>
            <p:nvPr/>
          </p:nvSpPr>
          <p:spPr>
            <a:xfrm>
              <a:off x="7195407" y="3753643"/>
              <a:ext cx="438970" cy="1427672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2711426A-0877-4D66-82F2-A6ED74197390}"/>
                </a:ext>
              </a:extLst>
            </p:cNvPr>
            <p:cNvSpPr/>
            <p:nvPr/>
          </p:nvSpPr>
          <p:spPr>
            <a:xfrm>
              <a:off x="7290746" y="3946654"/>
              <a:ext cx="248292" cy="1041650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B3CA2D7B-D041-473D-80BC-2EB5B056D614}"/>
                </a:ext>
              </a:extLst>
            </p:cNvPr>
            <p:cNvGrpSpPr/>
            <p:nvPr/>
          </p:nvGrpSpPr>
          <p:grpSpPr>
            <a:xfrm>
              <a:off x="6950571" y="4675282"/>
              <a:ext cx="1665430" cy="1669401"/>
              <a:chOff x="1188215" y="3910013"/>
              <a:chExt cx="1783585" cy="1669401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E22C94FB-C8DF-4E54-82B7-231C70FEF68D}"/>
                  </a:ext>
                </a:extLst>
              </p:cNvPr>
              <p:cNvSpPr/>
              <p:nvPr/>
            </p:nvSpPr>
            <p:spPr>
              <a:xfrm flipH="1">
                <a:off x="1188215" y="3910013"/>
                <a:ext cx="1783585" cy="1669401"/>
              </a:xfrm>
              <a:prstGeom prst="ellipse">
                <a:avLst/>
              </a:pr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D01B86C-E4CE-446D-80C8-80D7D8091045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286" name="四角形: 角を丸くする 285">
                  <a:extLst>
                    <a:ext uri="{FF2B5EF4-FFF2-40B4-BE49-F238E27FC236}">
                      <a16:creationId xmlns:a16="http://schemas.microsoft.com/office/drawing/2014/main" id="{CC358AD4-1220-4E8B-9829-2424C29BC065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8DCCEA38-844C-45F3-B310-FB6184F0CE27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8CE91C7F-BCD9-4E0C-AD45-D6F2FF401EA0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88">
                  <a:extLst>
                    <a:ext uri="{FF2B5EF4-FFF2-40B4-BE49-F238E27FC236}">
                      <a16:creationId xmlns:a16="http://schemas.microsoft.com/office/drawing/2014/main" id="{DCE6933C-E92A-4109-8DA3-7C10BF7AB219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32">
                  <a:extLst>
                    <a:ext uri="{FF2B5EF4-FFF2-40B4-BE49-F238E27FC236}">
                      <a16:creationId xmlns:a16="http://schemas.microsoft.com/office/drawing/2014/main" id="{B134A848-3C5A-4C46-94A3-5EA0C851C1D3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53D84CA-5C9D-4B49-A56C-EF80080379D7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B3DFFACB-6FE7-4D96-8B04-0286F414D2F4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EADAA1DC-3D7D-4963-996D-5C3BD6C35B6F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9" name="グループ化 958">
            <a:extLst>
              <a:ext uri="{FF2B5EF4-FFF2-40B4-BE49-F238E27FC236}">
                <a16:creationId xmlns:a16="http://schemas.microsoft.com/office/drawing/2014/main" id="{F9EFA070-CE83-4C07-BFF1-4BF56B224B5E}"/>
              </a:ext>
            </a:extLst>
          </p:cNvPr>
          <p:cNvGrpSpPr/>
          <p:nvPr/>
        </p:nvGrpSpPr>
        <p:grpSpPr>
          <a:xfrm>
            <a:off x="6048956" y="891023"/>
            <a:ext cx="1578573" cy="1531073"/>
            <a:chOff x="-2047294" y="4243823"/>
            <a:chExt cx="2099683" cy="2036502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F44B9A6F-6357-4B21-ADDD-C842CD9E2982}"/>
                </a:ext>
              </a:extLst>
            </p:cNvPr>
            <p:cNvSpPr/>
            <p:nvPr/>
          </p:nvSpPr>
          <p:spPr>
            <a:xfrm>
              <a:off x="-2047294" y="4243823"/>
              <a:ext cx="895510" cy="959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1C654316-679B-49BA-8607-F60FB92719AD}"/>
                </a:ext>
              </a:extLst>
            </p:cNvPr>
            <p:cNvSpPr/>
            <p:nvPr/>
          </p:nvSpPr>
          <p:spPr>
            <a:xfrm>
              <a:off x="-1919251" y="4385318"/>
              <a:ext cx="631258" cy="676028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6BFBA727-6546-4D0E-958A-F6D8FA877944}"/>
                </a:ext>
              </a:extLst>
            </p:cNvPr>
            <p:cNvSpPr/>
            <p:nvPr/>
          </p:nvSpPr>
          <p:spPr>
            <a:xfrm>
              <a:off x="-843121" y="4243823"/>
              <a:ext cx="895510" cy="959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30A561CB-5051-4386-A962-3EBE64B50993}"/>
                </a:ext>
              </a:extLst>
            </p:cNvPr>
            <p:cNvSpPr/>
            <p:nvPr/>
          </p:nvSpPr>
          <p:spPr>
            <a:xfrm>
              <a:off x="-715078" y="4385318"/>
              <a:ext cx="631258" cy="676028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0762A36B-E8C9-4A01-AA6C-7856849AA1B6}"/>
                </a:ext>
              </a:extLst>
            </p:cNvPr>
            <p:cNvGrpSpPr/>
            <p:nvPr/>
          </p:nvGrpSpPr>
          <p:grpSpPr>
            <a:xfrm>
              <a:off x="-1756924" y="4739641"/>
              <a:ext cx="1537056" cy="1540684"/>
              <a:chOff x="1188215" y="3910013"/>
              <a:chExt cx="1783585" cy="1669401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965ECC5E-CA20-44BD-BBC4-2FC84D2216D5}"/>
                  </a:ext>
                </a:extLst>
              </p:cNvPr>
              <p:cNvSpPr/>
              <p:nvPr/>
            </p:nvSpPr>
            <p:spPr>
              <a:xfrm flipH="1">
                <a:off x="1188215" y="3910013"/>
                <a:ext cx="1783585" cy="16694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C11BC97C-29EB-4AEE-B0BA-17095B6368A4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EA6ACC5F-5F3E-47FD-B450-0646F5B094FA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61060368-9CE8-4619-83D9-3493B9236585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角を丸くする 308">
                  <a:extLst>
                    <a:ext uri="{FF2B5EF4-FFF2-40B4-BE49-F238E27FC236}">
                      <a16:creationId xmlns:a16="http://schemas.microsoft.com/office/drawing/2014/main" id="{06A4E2AD-9851-42BE-B450-7CE2D95F4E1D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四角形: 角を丸くする 309">
                  <a:extLst>
                    <a:ext uri="{FF2B5EF4-FFF2-40B4-BE49-F238E27FC236}">
                      <a16:creationId xmlns:a16="http://schemas.microsoft.com/office/drawing/2014/main" id="{2681E530-8A5D-4C80-9D87-50F1CC46F27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2">
                  <a:extLst>
                    <a:ext uri="{FF2B5EF4-FFF2-40B4-BE49-F238E27FC236}">
                      <a16:creationId xmlns:a16="http://schemas.microsoft.com/office/drawing/2014/main" id="{DBFC8CB1-B819-40B3-A6B4-0AC3AD0AAA4D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6FFD82E-280C-43B3-964D-770D1BEFD38E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E4303F03-32F7-4EC6-B974-9224F57CD8FD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4B7F6230-567B-4742-BAB5-90409C4689B0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FADB68EA-FE74-4FC8-A090-A29740FA066F}"/>
              </a:ext>
            </a:extLst>
          </p:cNvPr>
          <p:cNvGrpSpPr/>
          <p:nvPr/>
        </p:nvGrpSpPr>
        <p:grpSpPr>
          <a:xfrm>
            <a:off x="2393606" y="982944"/>
            <a:ext cx="1401661" cy="1330396"/>
            <a:chOff x="-4358966" y="4575104"/>
            <a:chExt cx="1864370" cy="1769579"/>
          </a:xfrm>
        </p:grpSpPr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5D4B7B04-053F-4FCD-B84C-39AA48B5E238}"/>
                </a:ext>
              </a:extLst>
            </p:cNvPr>
            <p:cNvSpPr/>
            <p:nvPr/>
          </p:nvSpPr>
          <p:spPr>
            <a:xfrm>
              <a:off x="-3069390" y="4575104"/>
              <a:ext cx="574794" cy="57479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BC295624-5B42-45D1-A06B-B1D978AA3DAC}"/>
                </a:ext>
              </a:extLst>
            </p:cNvPr>
            <p:cNvSpPr/>
            <p:nvPr/>
          </p:nvSpPr>
          <p:spPr>
            <a:xfrm>
              <a:off x="-2954594" y="469427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楕円 610">
              <a:extLst>
                <a:ext uri="{FF2B5EF4-FFF2-40B4-BE49-F238E27FC236}">
                  <a16:creationId xmlns:a16="http://schemas.microsoft.com/office/drawing/2014/main" id="{E5EEA4B5-0956-4A99-B0D8-904FEEB4B9B9}"/>
                </a:ext>
              </a:extLst>
            </p:cNvPr>
            <p:cNvSpPr/>
            <p:nvPr/>
          </p:nvSpPr>
          <p:spPr>
            <a:xfrm>
              <a:off x="-4358966" y="4575104"/>
              <a:ext cx="574794" cy="57479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C466952F-EC0F-4C38-8C08-68C0ED484099}"/>
                </a:ext>
              </a:extLst>
            </p:cNvPr>
            <p:cNvSpPr/>
            <p:nvPr/>
          </p:nvSpPr>
          <p:spPr>
            <a:xfrm>
              <a:off x="-4244170" y="469427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7CFBB05C-AA32-4DB4-8E0F-1218A13D133B}"/>
                </a:ext>
              </a:extLst>
            </p:cNvPr>
            <p:cNvGrpSpPr/>
            <p:nvPr/>
          </p:nvGrpSpPr>
          <p:grpSpPr>
            <a:xfrm>
              <a:off x="-4303429" y="4675282"/>
              <a:ext cx="1783585" cy="1669401"/>
              <a:chOff x="1188215" y="3910013"/>
              <a:chExt cx="1783585" cy="1669401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7A7B0306-FEDE-4922-BC40-B050F0E6A544}"/>
                  </a:ext>
                </a:extLst>
              </p:cNvPr>
              <p:cNvSpPr/>
              <p:nvPr/>
            </p:nvSpPr>
            <p:spPr>
              <a:xfrm flipH="1">
                <a:off x="1188215" y="3910013"/>
                <a:ext cx="1783585" cy="1669401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92CB5829-BE77-4885-BF81-26B8E230A6CB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595" name="四角形: 角を丸くする 594">
                  <a:extLst>
                    <a:ext uri="{FF2B5EF4-FFF2-40B4-BE49-F238E27FC236}">
                      <a16:creationId xmlns:a16="http://schemas.microsoft.com/office/drawing/2014/main" id="{51DF1536-6C69-4E52-BD7F-B3B30897E64F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BB3CAC51-25DC-4EFF-B3FB-24D5B23AA332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四角形: 角を丸くする 596">
                  <a:extLst>
                    <a:ext uri="{FF2B5EF4-FFF2-40B4-BE49-F238E27FC236}">
                      <a16:creationId xmlns:a16="http://schemas.microsoft.com/office/drawing/2014/main" id="{D0B66E90-1D29-46AD-A963-707767874F5B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四角形: 角を丸くする 597">
                  <a:extLst>
                    <a:ext uri="{FF2B5EF4-FFF2-40B4-BE49-F238E27FC236}">
                      <a16:creationId xmlns:a16="http://schemas.microsoft.com/office/drawing/2014/main" id="{61375313-F769-4F24-8C3E-4C89ECCC962C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楕円 32">
                  <a:extLst>
                    <a:ext uri="{FF2B5EF4-FFF2-40B4-BE49-F238E27FC236}">
                      <a16:creationId xmlns:a16="http://schemas.microsoft.com/office/drawing/2014/main" id="{88C7176B-E5F7-4DC1-A86C-FFDEB678CA52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76048522-F4B1-4170-BB9F-FA6D665DD7CA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E7C3CD55-143D-4020-A426-A77E58B17F69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75E2CE88-95CD-49C3-BD76-D6CCA7C7B78D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5383B6C4-2BA0-42F8-9F4A-54992C4523E2}"/>
                  </a:ext>
                </a:extLst>
              </p:cNvPr>
              <p:cNvSpPr/>
              <p:nvPr/>
            </p:nvSpPr>
            <p:spPr>
              <a:xfrm flipH="1">
                <a:off x="1853861" y="3910013"/>
                <a:ext cx="452292" cy="498676"/>
              </a:xfrm>
              <a:custGeom>
                <a:avLst/>
                <a:gdLst>
                  <a:gd name="connsiteX0" fmla="*/ 236949 w 452292"/>
                  <a:gd name="connsiteY0" fmla="*/ 0 h 498676"/>
                  <a:gd name="connsiteX1" fmla="*/ 182398 w 452292"/>
                  <a:gd name="connsiteY1" fmla="*/ 2578 h 498676"/>
                  <a:gd name="connsiteX2" fmla="*/ 181223 w 452292"/>
                  <a:gd name="connsiteY2" fmla="*/ 57869 h 498676"/>
                  <a:gd name="connsiteX3" fmla="*/ 138120 w 452292"/>
                  <a:gd name="connsiteY3" fmla="*/ 59298 h 498676"/>
                  <a:gd name="connsiteX4" fmla="*/ 0 w 452292"/>
                  <a:gd name="connsiteY4" fmla="*/ 93496 h 498676"/>
                  <a:gd name="connsiteX5" fmla="*/ 138120 w 452292"/>
                  <a:gd name="connsiteY5" fmla="*/ 127694 h 498676"/>
                  <a:gd name="connsiteX6" fmla="*/ 182242 w 452292"/>
                  <a:gd name="connsiteY6" fmla="*/ 129156 h 498676"/>
                  <a:gd name="connsiteX7" fmla="*/ 183255 w 452292"/>
                  <a:gd name="connsiteY7" fmla="*/ 176848 h 498676"/>
                  <a:gd name="connsiteX8" fmla="*/ 160365 w 452292"/>
                  <a:gd name="connsiteY8" fmla="*/ 177808 h 498676"/>
                  <a:gd name="connsiteX9" fmla="*/ 57150 w 452292"/>
                  <a:gd name="connsiteY9" fmla="*/ 210141 h 498676"/>
                  <a:gd name="connsiteX10" fmla="*/ 160365 w 452292"/>
                  <a:gd name="connsiteY10" fmla="*/ 242474 h 498676"/>
                  <a:gd name="connsiteX11" fmla="*/ 185016 w 452292"/>
                  <a:gd name="connsiteY11" fmla="*/ 243508 h 498676"/>
                  <a:gd name="connsiteX12" fmla="*/ 188815 w 452292"/>
                  <a:gd name="connsiteY12" fmla="*/ 297034 h 498676"/>
                  <a:gd name="connsiteX13" fmla="*/ 174268 w 452292"/>
                  <a:gd name="connsiteY13" fmla="*/ 297703 h 498676"/>
                  <a:gd name="connsiteX14" fmla="*/ 92868 w 452292"/>
                  <a:gd name="connsiteY14" fmla="*/ 325682 h 498676"/>
                  <a:gd name="connsiteX15" fmla="*/ 174268 w 452292"/>
                  <a:gd name="connsiteY15" fmla="*/ 353661 h 498676"/>
                  <a:gd name="connsiteX16" fmla="*/ 192895 w 452292"/>
                  <a:gd name="connsiteY16" fmla="*/ 354517 h 498676"/>
                  <a:gd name="connsiteX17" fmla="*/ 194205 w 452292"/>
                  <a:gd name="connsiteY17" fmla="*/ 372988 h 498676"/>
                  <a:gd name="connsiteX18" fmla="*/ 226146 w 452292"/>
                  <a:gd name="connsiteY18" fmla="*/ 498676 h 498676"/>
                  <a:gd name="connsiteX19" fmla="*/ 258087 w 452292"/>
                  <a:gd name="connsiteY19" fmla="*/ 372988 h 498676"/>
                  <a:gd name="connsiteX20" fmla="*/ 259397 w 452292"/>
                  <a:gd name="connsiteY20" fmla="*/ 354517 h 498676"/>
                  <a:gd name="connsiteX21" fmla="*/ 278024 w 452292"/>
                  <a:gd name="connsiteY21" fmla="*/ 353661 h 498676"/>
                  <a:gd name="connsiteX22" fmla="*/ 359424 w 452292"/>
                  <a:gd name="connsiteY22" fmla="*/ 325682 h 498676"/>
                  <a:gd name="connsiteX23" fmla="*/ 278024 w 452292"/>
                  <a:gd name="connsiteY23" fmla="*/ 297703 h 498676"/>
                  <a:gd name="connsiteX24" fmla="*/ 263477 w 452292"/>
                  <a:gd name="connsiteY24" fmla="*/ 297034 h 498676"/>
                  <a:gd name="connsiteX25" fmla="*/ 267276 w 452292"/>
                  <a:gd name="connsiteY25" fmla="*/ 243508 h 498676"/>
                  <a:gd name="connsiteX26" fmla="*/ 291927 w 452292"/>
                  <a:gd name="connsiteY26" fmla="*/ 242474 h 498676"/>
                  <a:gd name="connsiteX27" fmla="*/ 395142 w 452292"/>
                  <a:gd name="connsiteY27" fmla="*/ 210141 h 498676"/>
                  <a:gd name="connsiteX28" fmla="*/ 291927 w 452292"/>
                  <a:gd name="connsiteY28" fmla="*/ 177808 h 498676"/>
                  <a:gd name="connsiteX29" fmla="*/ 269037 w 452292"/>
                  <a:gd name="connsiteY29" fmla="*/ 176848 h 498676"/>
                  <a:gd name="connsiteX30" fmla="*/ 270050 w 452292"/>
                  <a:gd name="connsiteY30" fmla="*/ 129156 h 498676"/>
                  <a:gd name="connsiteX31" fmla="*/ 314172 w 452292"/>
                  <a:gd name="connsiteY31" fmla="*/ 127694 h 498676"/>
                  <a:gd name="connsiteX32" fmla="*/ 452292 w 452292"/>
                  <a:gd name="connsiteY32" fmla="*/ 93496 h 498676"/>
                  <a:gd name="connsiteX33" fmla="*/ 314172 w 452292"/>
                  <a:gd name="connsiteY33" fmla="*/ 59298 h 498676"/>
                  <a:gd name="connsiteX34" fmla="*/ 271069 w 452292"/>
                  <a:gd name="connsiteY34" fmla="*/ 57869 h 498676"/>
                  <a:gd name="connsiteX35" fmla="*/ 269872 w 452292"/>
                  <a:gd name="connsiteY35" fmla="*/ 1556 h 498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52292" h="498676">
                    <a:moveTo>
                      <a:pt x="236949" y="0"/>
                    </a:moveTo>
                    <a:lnTo>
                      <a:pt x="182398" y="2578"/>
                    </a:lnTo>
                    <a:lnTo>
                      <a:pt x="181223" y="57869"/>
                    </a:lnTo>
                    <a:lnTo>
                      <a:pt x="138120" y="59298"/>
                    </a:lnTo>
                    <a:cubicBezTo>
                      <a:pt x="56952" y="64932"/>
                      <a:pt x="0" y="78122"/>
                      <a:pt x="0" y="93496"/>
                    </a:cubicBezTo>
                    <a:cubicBezTo>
                      <a:pt x="0" y="108869"/>
                      <a:pt x="56952" y="122060"/>
                      <a:pt x="138120" y="127694"/>
                    </a:cubicBezTo>
                    <a:lnTo>
                      <a:pt x="182242" y="129156"/>
                    </a:lnTo>
                    <a:lnTo>
                      <a:pt x="183255" y="176848"/>
                    </a:lnTo>
                    <a:lnTo>
                      <a:pt x="160365" y="177808"/>
                    </a:lnTo>
                    <a:cubicBezTo>
                      <a:pt x="99710" y="183135"/>
                      <a:pt x="57150" y="195606"/>
                      <a:pt x="57150" y="210141"/>
                    </a:cubicBezTo>
                    <a:cubicBezTo>
                      <a:pt x="57150" y="224676"/>
                      <a:pt x="99710" y="237147"/>
                      <a:pt x="160365" y="242474"/>
                    </a:cubicBezTo>
                    <a:lnTo>
                      <a:pt x="185016" y="243508"/>
                    </a:lnTo>
                    <a:lnTo>
                      <a:pt x="188815" y="297034"/>
                    </a:lnTo>
                    <a:lnTo>
                      <a:pt x="174268" y="297703"/>
                    </a:lnTo>
                    <a:cubicBezTo>
                      <a:pt x="126433" y="302313"/>
                      <a:pt x="92868" y="313104"/>
                      <a:pt x="92868" y="325682"/>
                    </a:cubicBezTo>
                    <a:cubicBezTo>
                      <a:pt x="92868" y="338259"/>
                      <a:pt x="126433" y="349051"/>
                      <a:pt x="174268" y="353661"/>
                    </a:cubicBezTo>
                    <a:lnTo>
                      <a:pt x="192895" y="354517"/>
                    </a:lnTo>
                    <a:lnTo>
                      <a:pt x="194205" y="372988"/>
                    </a:lnTo>
                    <a:cubicBezTo>
                      <a:pt x="202380" y="450645"/>
                      <a:pt x="213673" y="498676"/>
                      <a:pt x="226146" y="498676"/>
                    </a:cubicBezTo>
                    <a:cubicBezTo>
                      <a:pt x="238619" y="498676"/>
                      <a:pt x="249912" y="450645"/>
                      <a:pt x="258087" y="372988"/>
                    </a:cubicBezTo>
                    <a:lnTo>
                      <a:pt x="259397" y="354517"/>
                    </a:lnTo>
                    <a:lnTo>
                      <a:pt x="278024" y="353661"/>
                    </a:lnTo>
                    <a:cubicBezTo>
                      <a:pt x="325859" y="349051"/>
                      <a:pt x="359424" y="338259"/>
                      <a:pt x="359424" y="325682"/>
                    </a:cubicBezTo>
                    <a:cubicBezTo>
                      <a:pt x="359424" y="313104"/>
                      <a:pt x="325859" y="302313"/>
                      <a:pt x="278024" y="297703"/>
                    </a:cubicBezTo>
                    <a:lnTo>
                      <a:pt x="263477" y="297034"/>
                    </a:lnTo>
                    <a:lnTo>
                      <a:pt x="267276" y="243508"/>
                    </a:lnTo>
                    <a:lnTo>
                      <a:pt x="291927" y="242474"/>
                    </a:lnTo>
                    <a:cubicBezTo>
                      <a:pt x="352582" y="237147"/>
                      <a:pt x="395142" y="224676"/>
                      <a:pt x="395142" y="210141"/>
                    </a:cubicBezTo>
                    <a:cubicBezTo>
                      <a:pt x="395142" y="195606"/>
                      <a:pt x="352582" y="183135"/>
                      <a:pt x="291927" y="177808"/>
                    </a:cubicBezTo>
                    <a:lnTo>
                      <a:pt x="269037" y="176848"/>
                    </a:lnTo>
                    <a:lnTo>
                      <a:pt x="270050" y="129156"/>
                    </a:lnTo>
                    <a:lnTo>
                      <a:pt x="314172" y="127694"/>
                    </a:lnTo>
                    <a:cubicBezTo>
                      <a:pt x="395339" y="122060"/>
                      <a:pt x="452292" y="108869"/>
                      <a:pt x="452292" y="93496"/>
                    </a:cubicBezTo>
                    <a:cubicBezTo>
                      <a:pt x="452292" y="78122"/>
                      <a:pt x="395339" y="64932"/>
                      <a:pt x="314172" y="59298"/>
                    </a:cubicBezTo>
                    <a:lnTo>
                      <a:pt x="271069" y="57869"/>
                    </a:lnTo>
                    <a:lnTo>
                      <a:pt x="269872" y="155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9" name="グループ化 818">
            <a:extLst>
              <a:ext uri="{FF2B5EF4-FFF2-40B4-BE49-F238E27FC236}">
                <a16:creationId xmlns:a16="http://schemas.microsoft.com/office/drawing/2014/main" id="{C8A49E5C-6829-4E79-A62E-257405091122}"/>
              </a:ext>
            </a:extLst>
          </p:cNvPr>
          <p:cNvGrpSpPr/>
          <p:nvPr/>
        </p:nvGrpSpPr>
        <p:grpSpPr>
          <a:xfrm>
            <a:off x="4082146" y="809422"/>
            <a:ext cx="1753025" cy="1753025"/>
            <a:chOff x="-6509654" y="4733722"/>
            <a:chExt cx="2331724" cy="2331724"/>
          </a:xfrm>
        </p:grpSpPr>
        <p:sp>
          <p:nvSpPr>
            <p:cNvPr id="643" name="星: 12 pt 642">
              <a:extLst>
                <a:ext uri="{FF2B5EF4-FFF2-40B4-BE49-F238E27FC236}">
                  <a16:creationId xmlns:a16="http://schemas.microsoft.com/office/drawing/2014/main" id="{68FBDF29-61F2-45A8-9EFC-FC591C3F34E5}"/>
                </a:ext>
              </a:extLst>
            </p:cNvPr>
            <p:cNvSpPr/>
            <p:nvPr/>
          </p:nvSpPr>
          <p:spPr>
            <a:xfrm>
              <a:off x="-6509654" y="4733722"/>
              <a:ext cx="2331724" cy="2331724"/>
            </a:xfrm>
            <a:prstGeom prst="star12">
              <a:avLst>
                <a:gd name="adj" fmla="val 40353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D6ED3DC7-2FAB-42FB-A57F-7EB4AE824926}"/>
                </a:ext>
              </a:extLst>
            </p:cNvPr>
            <p:cNvGrpSpPr/>
            <p:nvPr/>
          </p:nvGrpSpPr>
          <p:grpSpPr>
            <a:xfrm>
              <a:off x="-6315503" y="5022763"/>
              <a:ext cx="1864370" cy="1769579"/>
              <a:chOff x="-4358966" y="4575104"/>
              <a:chExt cx="1864370" cy="1769579"/>
            </a:xfrm>
          </p:grpSpPr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E80E2DE3-6699-4025-98A1-EADD215977D5}"/>
                  </a:ext>
                </a:extLst>
              </p:cNvPr>
              <p:cNvSpPr/>
              <p:nvPr/>
            </p:nvSpPr>
            <p:spPr>
              <a:xfrm>
                <a:off x="-3069390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BAABDEFF-BF1A-4C66-BFCC-3E0779A6BE66}"/>
                  </a:ext>
                </a:extLst>
              </p:cNvPr>
              <p:cNvSpPr/>
              <p:nvPr/>
            </p:nvSpPr>
            <p:spPr>
              <a:xfrm>
                <a:off x="-2954594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E9D4CD16-4EC7-402A-8930-5B6FF90DB9B9}"/>
                  </a:ext>
                </a:extLst>
              </p:cNvPr>
              <p:cNvSpPr/>
              <p:nvPr/>
            </p:nvSpPr>
            <p:spPr>
              <a:xfrm>
                <a:off x="-4358966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E8332D83-322F-4570-A2F4-2A46FCCD5B0D}"/>
                  </a:ext>
                </a:extLst>
              </p:cNvPr>
              <p:cNvSpPr/>
              <p:nvPr/>
            </p:nvSpPr>
            <p:spPr>
              <a:xfrm>
                <a:off x="-4244170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957E413C-0C49-497B-997F-5723B056C316}"/>
                  </a:ext>
                </a:extLst>
              </p:cNvPr>
              <p:cNvGrpSpPr/>
              <p:nvPr/>
            </p:nvGrpSpPr>
            <p:grpSpPr>
              <a:xfrm>
                <a:off x="-4303429" y="4675282"/>
                <a:ext cx="1783585" cy="1669401"/>
                <a:chOff x="1188215" y="3910013"/>
                <a:chExt cx="1783585" cy="1669401"/>
              </a:xfrm>
            </p:grpSpPr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AF5866EF-E890-4EAA-AED5-682BF99E47D1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69A3F720-DAA5-48AC-B86F-9BA3EC578E47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637" name="四角形: 角を丸くする 636">
                    <a:extLst>
                      <a:ext uri="{FF2B5EF4-FFF2-40B4-BE49-F238E27FC236}">
                        <a16:creationId xmlns:a16="http://schemas.microsoft.com/office/drawing/2014/main" id="{6723A79B-2E89-45D2-83E1-256E35C5038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四角形: 角を丸くする 637">
                    <a:extLst>
                      <a:ext uri="{FF2B5EF4-FFF2-40B4-BE49-F238E27FC236}">
                        <a16:creationId xmlns:a16="http://schemas.microsoft.com/office/drawing/2014/main" id="{741533C4-2153-46B7-900F-A67175DC5C4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四角形: 角を丸くする 638">
                    <a:extLst>
                      <a:ext uri="{FF2B5EF4-FFF2-40B4-BE49-F238E27FC236}">
                        <a16:creationId xmlns:a16="http://schemas.microsoft.com/office/drawing/2014/main" id="{D2A89CF8-6E3D-47D3-A12B-B18D40EB64C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F1716172-A9D3-4685-8318-6848A8D07DBC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楕円 32">
                    <a:extLst>
                      <a:ext uri="{FF2B5EF4-FFF2-40B4-BE49-F238E27FC236}">
                        <a16:creationId xmlns:a16="http://schemas.microsoft.com/office/drawing/2014/main" id="{6E3A62E5-1B2E-400C-9301-6DC6CE362499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10EB1BC8-62CA-4788-8FBB-945C5E5C98A7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DCEEF9DD-A27D-419C-8AE9-B647E7E968BC}"/>
                    </a:ext>
                  </a:extLst>
                </p:cNvPr>
                <p:cNvSpPr/>
                <p:nvPr/>
              </p:nvSpPr>
              <p:spPr>
                <a:xfrm>
                  <a:off x="1577953" y="4385181"/>
                  <a:ext cx="184183" cy="255491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0B0CADBC-FBE6-4DBE-8FA7-AE3D36C95D93}"/>
                    </a:ext>
                  </a:extLst>
                </p:cNvPr>
                <p:cNvSpPr/>
                <p:nvPr/>
              </p:nvSpPr>
              <p:spPr>
                <a:xfrm>
                  <a:off x="2385914" y="4385181"/>
                  <a:ext cx="184183" cy="255491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66" name="グループ化 965">
            <a:extLst>
              <a:ext uri="{FF2B5EF4-FFF2-40B4-BE49-F238E27FC236}">
                <a16:creationId xmlns:a16="http://schemas.microsoft.com/office/drawing/2014/main" id="{BE007F30-02A5-49F1-A695-F3C1C3C1227E}"/>
              </a:ext>
            </a:extLst>
          </p:cNvPr>
          <p:cNvGrpSpPr/>
          <p:nvPr/>
        </p:nvGrpSpPr>
        <p:grpSpPr>
          <a:xfrm>
            <a:off x="2209112" y="4834702"/>
            <a:ext cx="1803715" cy="1478532"/>
            <a:chOff x="-896122" y="6738098"/>
            <a:chExt cx="2399148" cy="1966617"/>
          </a:xfrm>
        </p:grpSpPr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FD03AADA-DC42-456F-91AB-E156AEC46CB8}"/>
                </a:ext>
              </a:extLst>
            </p:cNvPr>
            <p:cNvSpPr/>
            <p:nvPr/>
          </p:nvSpPr>
          <p:spPr>
            <a:xfrm>
              <a:off x="-896122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楕円 645">
              <a:extLst>
                <a:ext uri="{FF2B5EF4-FFF2-40B4-BE49-F238E27FC236}">
                  <a16:creationId xmlns:a16="http://schemas.microsoft.com/office/drawing/2014/main" id="{47910645-1E59-4915-93D9-2B6CA38BB65C}"/>
                </a:ext>
              </a:extLst>
            </p:cNvPr>
            <p:cNvSpPr/>
            <p:nvPr/>
          </p:nvSpPr>
          <p:spPr>
            <a:xfrm>
              <a:off x="706247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二等辺三角形 648">
              <a:extLst>
                <a:ext uri="{FF2B5EF4-FFF2-40B4-BE49-F238E27FC236}">
                  <a16:creationId xmlns:a16="http://schemas.microsoft.com/office/drawing/2014/main" id="{9F1469D4-D547-42C0-9FE4-73A883DAD5E2}"/>
                </a:ext>
              </a:extLst>
            </p:cNvPr>
            <p:cNvSpPr/>
            <p:nvPr/>
          </p:nvSpPr>
          <p:spPr>
            <a:xfrm>
              <a:off x="-273307" y="6738098"/>
              <a:ext cx="291929" cy="368278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二等辺三角形 650">
              <a:extLst>
                <a:ext uri="{FF2B5EF4-FFF2-40B4-BE49-F238E27FC236}">
                  <a16:creationId xmlns:a16="http://schemas.microsoft.com/office/drawing/2014/main" id="{3AD94E78-21CA-44E3-AC54-773766D00783}"/>
                </a:ext>
              </a:extLst>
            </p:cNvPr>
            <p:cNvSpPr/>
            <p:nvPr/>
          </p:nvSpPr>
          <p:spPr>
            <a:xfrm>
              <a:off x="650618" y="6738098"/>
              <a:ext cx="291929" cy="368278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D8C266E6-2969-4705-B687-242F8E3D8AFD}"/>
                </a:ext>
              </a:extLst>
            </p:cNvPr>
            <p:cNvSpPr/>
            <p:nvPr/>
          </p:nvSpPr>
          <p:spPr>
            <a:xfrm>
              <a:off x="-388274" y="7040554"/>
              <a:ext cx="1424779" cy="1641851"/>
            </a:xfrm>
            <a:prstGeom prst="round2SameRect">
              <a:avLst>
                <a:gd name="adj1" fmla="val 16667"/>
                <a:gd name="adj2" fmla="val 43744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40A5F356-9F31-4F26-B4AC-C4B617F3ECF8}"/>
                </a:ext>
              </a:extLst>
            </p:cNvPr>
            <p:cNvGrpSpPr/>
            <p:nvPr/>
          </p:nvGrpSpPr>
          <p:grpSpPr>
            <a:xfrm>
              <a:off x="-428255" y="7641111"/>
              <a:ext cx="1474732" cy="1063604"/>
              <a:chOff x="760298" y="4980239"/>
              <a:chExt cx="1668991" cy="1203707"/>
            </a:xfrm>
          </p:grpSpPr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33EB8703-564E-4186-8F8C-EC117C2A70E7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四角形: 角を丸くする 660">
                <a:extLst>
                  <a:ext uri="{FF2B5EF4-FFF2-40B4-BE49-F238E27FC236}">
                    <a16:creationId xmlns:a16="http://schemas.microsoft.com/office/drawing/2014/main" id="{4AE5F83D-AAFE-4580-A9AD-4DFF2818B164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四角形: 角を丸くする 661">
                <a:extLst>
                  <a:ext uri="{FF2B5EF4-FFF2-40B4-BE49-F238E27FC236}">
                    <a16:creationId xmlns:a16="http://schemas.microsoft.com/office/drawing/2014/main" id="{0A0D11A3-71A3-49C2-9F6F-478252640AA8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角を丸くする 662">
                <a:extLst>
                  <a:ext uri="{FF2B5EF4-FFF2-40B4-BE49-F238E27FC236}">
                    <a16:creationId xmlns:a16="http://schemas.microsoft.com/office/drawing/2014/main" id="{7AF12C13-9595-4A56-9440-97EB9B6976E0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32">
                <a:extLst>
                  <a:ext uri="{FF2B5EF4-FFF2-40B4-BE49-F238E27FC236}">
                    <a16:creationId xmlns:a16="http://schemas.microsoft.com/office/drawing/2014/main" id="{04216C38-F38B-46EB-90A0-D16D8F1BA8B6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BB45DE33-6B5B-41F3-9042-429CD5186421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08491BA6-B2EE-4D97-947E-453C291120DC}"/>
                </a:ext>
              </a:extLst>
            </p:cNvPr>
            <p:cNvSpPr/>
            <p:nvPr/>
          </p:nvSpPr>
          <p:spPr>
            <a:xfrm>
              <a:off x="-169167" y="7360948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楕円 658">
              <a:extLst>
                <a:ext uri="{FF2B5EF4-FFF2-40B4-BE49-F238E27FC236}">
                  <a16:creationId xmlns:a16="http://schemas.microsoft.com/office/drawing/2014/main" id="{D0A4C43D-C395-4A56-89B2-1581D2D0B106}"/>
                </a:ext>
              </a:extLst>
            </p:cNvPr>
            <p:cNvSpPr/>
            <p:nvPr/>
          </p:nvSpPr>
          <p:spPr>
            <a:xfrm>
              <a:off x="638794" y="7360948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3" name="グループ化 962">
            <a:extLst>
              <a:ext uri="{FF2B5EF4-FFF2-40B4-BE49-F238E27FC236}">
                <a16:creationId xmlns:a16="http://schemas.microsoft.com/office/drawing/2014/main" id="{3FB25933-0B8F-4508-9A7B-6127B40A4CCE}"/>
              </a:ext>
            </a:extLst>
          </p:cNvPr>
          <p:cNvGrpSpPr/>
          <p:nvPr/>
        </p:nvGrpSpPr>
        <p:grpSpPr>
          <a:xfrm>
            <a:off x="7817717" y="4929991"/>
            <a:ext cx="1826155" cy="1255081"/>
            <a:chOff x="6955951" y="6942232"/>
            <a:chExt cx="2428994" cy="1669401"/>
          </a:xfrm>
        </p:grpSpPr>
        <p:sp>
          <p:nvSpPr>
            <p:cNvPr id="748" name="楕円 747">
              <a:extLst>
                <a:ext uri="{FF2B5EF4-FFF2-40B4-BE49-F238E27FC236}">
                  <a16:creationId xmlns:a16="http://schemas.microsoft.com/office/drawing/2014/main" id="{C80AA816-5FE1-4D3E-9002-C5380B52BAF4}"/>
                </a:ext>
              </a:extLst>
            </p:cNvPr>
            <p:cNvSpPr/>
            <p:nvPr/>
          </p:nvSpPr>
          <p:spPr>
            <a:xfrm>
              <a:off x="8810151" y="7362904"/>
              <a:ext cx="574794" cy="71215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楕円 748">
              <a:extLst>
                <a:ext uri="{FF2B5EF4-FFF2-40B4-BE49-F238E27FC236}">
                  <a16:creationId xmlns:a16="http://schemas.microsoft.com/office/drawing/2014/main" id="{23AEDFE2-9413-465B-BCD0-07EC2624577C}"/>
                </a:ext>
              </a:extLst>
            </p:cNvPr>
            <p:cNvSpPr/>
            <p:nvPr/>
          </p:nvSpPr>
          <p:spPr>
            <a:xfrm>
              <a:off x="8926683" y="7480493"/>
              <a:ext cx="336458" cy="4754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楕円 734">
              <a:extLst>
                <a:ext uri="{FF2B5EF4-FFF2-40B4-BE49-F238E27FC236}">
                  <a16:creationId xmlns:a16="http://schemas.microsoft.com/office/drawing/2014/main" id="{0F9307EF-1B87-4C29-AE38-A54CDBDC9E26}"/>
                </a:ext>
              </a:extLst>
            </p:cNvPr>
            <p:cNvSpPr/>
            <p:nvPr/>
          </p:nvSpPr>
          <p:spPr>
            <a:xfrm>
              <a:off x="6955951" y="7362904"/>
              <a:ext cx="574794" cy="71215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楕円 735">
              <a:extLst>
                <a:ext uri="{FF2B5EF4-FFF2-40B4-BE49-F238E27FC236}">
                  <a16:creationId xmlns:a16="http://schemas.microsoft.com/office/drawing/2014/main" id="{A315B451-DED8-4F07-A2AB-C8DD52115135}"/>
                </a:ext>
              </a:extLst>
            </p:cNvPr>
            <p:cNvSpPr/>
            <p:nvPr/>
          </p:nvSpPr>
          <p:spPr>
            <a:xfrm>
              <a:off x="7072483" y="7480493"/>
              <a:ext cx="336458" cy="4754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楕円 736">
              <a:extLst>
                <a:ext uri="{FF2B5EF4-FFF2-40B4-BE49-F238E27FC236}">
                  <a16:creationId xmlns:a16="http://schemas.microsoft.com/office/drawing/2014/main" id="{E3A6E993-6808-42B2-80CC-5427133965CA}"/>
                </a:ext>
              </a:extLst>
            </p:cNvPr>
            <p:cNvSpPr/>
            <p:nvPr/>
          </p:nvSpPr>
          <p:spPr>
            <a:xfrm flipH="1">
              <a:off x="7264271" y="6942232"/>
              <a:ext cx="1783585" cy="166940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7F211B6B-3D6D-40A4-9E4C-009D479512A0}"/>
                </a:ext>
              </a:extLst>
            </p:cNvPr>
            <p:cNvSpPr/>
            <p:nvPr/>
          </p:nvSpPr>
          <p:spPr>
            <a:xfrm>
              <a:off x="7410155" y="7120477"/>
              <a:ext cx="1495086" cy="1179962"/>
            </a:xfrm>
            <a:custGeom>
              <a:avLst/>
              <a:gdLst>
                <a:gd name="connsiteX0" fmla="*/ 457802 w 1620454"/>
                <a:gd name="connsiteY0" fmla="*/ 0 h 737432"/>
                <a:gd name="connsiteX1" fmla="*/ 781517 w 1620454"/>
                <a:gd name="connsiteY1" fmla="*/ 107995 h 737432"/>
                <a:gd name="connsiteX2" fmla="*/ 810227 w 1620454"/>
                <a:gd name="connsiteY2" fmla="*/ 136020 h 737432"/>
                <a:gd name="connsiteX3" fmla="*/ 838937 w 1620454"/>
                <a:gd name="connsiteY3" fmla="*/ 107995 h 737432"/>
                <a:gd name="connsiteX4" fmla="*/ 1162652 w 1620454"/>
                <a:gd name="connsiteY4" fmla="*/ 0 h 737432"/>
                <a:gd name="connsiteX5" fmla="*/ 1620454 w 1620454"/>
                <a:gd name="connsiteY5" fmla="*/ 368716 h 737432"/>
                <a:gd name="connsiteX6" fmla="*/ 1162652 w 1620454"/>
                <a:gd name="connsiteY6" fmla="*/ 737432 h 737432"/>
                <a:gd name="connsiteX7" fmla="*/ 838937 w 1620454"/>
                <a:gd name="connsiteY7" fmla="*/ 629438 h 737432"/>
                <a:gd name="connsiteX8" fmla="*/ 810227 w 1620454"/>
                <a:gd name="connsiteY8" fmla="*/ 601412 h 737432"/>
                <a:gd name="connsiteX9" fmla="*/ 781517 w 1620454"/>
                <a:gd name="connsiteY9" fmla="*/ 629438 h 737432"/>
                <a:gd name="connsiteX10" fmla="*/ 457802 w 1620454"/>
                <a:gd name="connsiteY10" fmla="*/ 737432 h 737432"/>
                <a:gd name="connsiteX11" fmla="*/ 0 w 1620454"/>
                <a:gd name="connsiteY11" fmla="*/ 368716 h 737432"/>
                <a:gd name="connsiteX12" fmla="*/ 457802 w 1620454"/>
                <a:gd name="connsiteY12" fmla="*/ 0 h 73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0454" h="737432">
                  <a:moveTo>
                    <a:pt x="457802" y="0"/>
                  </a:moveTo>
                  <a:cubicBezTo>
                    <a:pt x="584220" y="0"/>
                    <a:pt x="698671" y="41270"/>
                    <a:pt x="781517" y="107995"/>
                  </a:cubicBezTo>
                  <a:lnTo>
                    <a:pt x="810227" y="136020"/>
                  </a:lnTo>
                  <a:lnTo>
                    <a:pt x="838937" y="107995"/>
                  </a:lnTo>
                  <a:cubicBezTo>
                    <a:pt x="921783" y="41270"/>
                    <a:pt x="1036234" y="0"/>
                    <a:pt x="1162652" y="0"/>
                  </a:cubicBezTo>
                  <a:cubicBezTo>
                    <a:pt x="1415489" y="0"/>
                    <a:pt x="1620454" y="165080"/>
                    <a:pt x="1620454" y="368716"/>
                  </a:cubicBezTo>
                  <a:cubicBezTo>
                    <a:pt x="1620454" y="572352"/>
                    <a:pt x="1415489" y="737432"/>
                    <a:pt x="1162652" y="737432"/>
                  </a:cubicBezTo>
                  <a:cubicBezTo>
                    <a:pt x="1036234" y="737432"/>
                    <a:pt x="921783" y="696162"/>
                    <a:pt x="838937" y="629438"/>
                  </a:cubicBezTo>
                  <a:lnTo>
                    <a:pt x="810227" y="601412"/>
                  </a:lnTo>
                  <a:lnTo>
                    <a:pt x="781517" y="629438"/>
                  </a:lnTo>
                  <a:cubicBezTo>
                    <a:pt x="698671" y="696162"/>
                    <a:pt x="584220" y="737432"/>
                    <a:pt x="457802" y="737432"/>
                  </a:cubicBezTo>
                  <a:cubicBezTo>
                    <a:pt x="204965" y="737432"/>
                    <a:pt x="0" y="572352"/>
                    <a:pt x="0" y="368716"/>
                  </a:cubicBezTo>
                  <a:cubicBezTo>
                    <a:pt x="0" y="165080"/>
                    <a:pt x="204965" y="0"/>
                    <a:pt x="45780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楕円 738">
              <a:extLst>
                <a:ext uri="{FF2B5EF4-FFF2-40B4-BE49-F238E27FC236}">
                  <a16:creationId xmlns:a16="http://schemas.microsoft.com/office/drawing/2014/main" id="{707BA22B-65B4-48A6-967A-40306848D713}"/>
                </a:ext>
              </a:extLst>
            </p:cNvPr>
            <p:cNvSpPr/>
            <p:nvPr/>
          </p:nvSpPr>
          <p:spPr>
            <a:xfrm>
              <a:off x="7654009" y="7417400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7131FBEE-B7C3-4E76-BA6F-7B42C75D42D0}"/>
                </a:ext>
              </a:extLst>
            </p:cNvPr>
            <p:cNvSpPr/>
            <p:nvPr/>
          </p:nvSpPr>
          <p:spPr>
            <a:xfrm>
              <a:off x="8461970" y="7417400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1" name="グループ化 740">
              <a:extLst>
                <a:ext uri="{FF2B5EF4-FFF2-40B4-BE49-F238E27FC236}">
                  <a16:creationId xmlns:a16="http://schemas.microsoft.com/office/drawing/2014/main" id="{E93218F2-772A-43C5-9435-5095CF25099C}"/>
                </a:ext>
              </a:extLst>
            </p:cNvPr>
            <p:cNvGrpSpPr/>
            <p:nvPr/>
          </p:nvGrpSpPr>
          <p:grpSpPr>
            <a:xfrm>
              <a:off x="7298299" y="7386395"/>
              <a:ext cx="1668991" cy="1203707"/>
              <a:chOff x="760298" y="4980239"/>
              <a:chExt cx="1668991" cy="1203707"/>
            </a:xfrm>
          </p:grpSpPr>
          <p:sp>
            <p:nvSpPr>
              <p:cNvPr id="742" name="四角形: 角を丸くする 741">
                <a:extLst>
                  <a:ext uri="{FF2B5EF4-FFF2-40B4-BE49-F238E27FC236}">
                    <a16:creationId xmlns:a16="http://schemas.microsoft.com/office/drawing/2014/main" id="{927F6F73-BC48-4CCF-B079-50DE82C67DA4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角を丸くする 742">
                <a:extLst>
                  <a:ext uri="{FF2B5EF4-FFF2-40B4-BE49-F238E27FC236}">
                    <a16:creationId xmlns:a16="http://schemas.microsoft.com/office/drawing/2014/main" id="{0DE74E05-F5D0-42A8-91D8-B8A16E2DDFC5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角を丸くする 743">
                <a:extLst>
                  <a:ext uri="{FF2B5EF4-FFF2-40B4-BE49-F238E27FC236}">
                    <a16:creationId xmlns:a16="http://schemas.microsoft.com/office/drawing/2014/main" id="{D9D81824-947B-42BD-8B45-C6927FA93236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角を丸くする 744">
                <a:extLst>
                  <a:ext uri="{FF2B5EF4-FFF2-40B4-BE49-F238E27FC236}">
                    <a16:creationId xmlns:a16="http://schemas.microsoft.com/office/drawing/2014/main" id="{CDB15C7A-095E-4AD2-AD45-7A3244BCE745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32">
                <a:extLst>
                  <a:ext uri="{FF2B5EF4-FFF2-40B4-BE49-F238E27FC236}">
                    <a16:creationId xmlns:a16="http://schemas.microsoft.com/office/drawing/2014/main" id="{028BE95F-122B-464A-A226-DDB4FDC5F4C3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3E27B49E-FB58-4D9A-9B5F-221DA22821F0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8C26EF4C-D4D9-45AC-9665-8CD7BEF6188A}"/>
              </a:ext>
            </a:extLst>
          </p:cNvPr>
          <p:cNvGrpSpPr/>
          <p:nvPr/>
        </p:nvGrpSpPr>
        <p:grpSpPr>
          <a:xfrm>
            <a:off x="6143343" y="4898964"/>
            <a:ext cx="1401661" cy="1330396"/>
            <a:chOff x="4712463" y="6842054"/>
            <a:chExt cx="1864370" cy="1769579"/>
          </a:xfrm>
        </p:grpSpPr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F8E236E6-3F48-43D6-8609-2E66A6BB264C}"/>
                </a:ext>
              </a:extLst>
            </p:cNvPr>
            <p:cNvSpPr/>
            <p:nvPr/>
          </p:nvSpPr>
          <p:spPr>
            <a:xfrm>
              <a:off x="6002039" y="6842054"/>
              <a:ext cx="574794" cy="57479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楕円 692">
              <a:extLst>
                <a:ext uri="{FF2B5EF4-FFF2-40B4-BE49-F238E27FC236}">
                  <a16:creationId xmlns:a16="http://schemas.microsoft.com/office/drawing/2014/main" id="{9F0B9225-2C94-4AA9-AF81-5DABEEB455D5}"/>
                </a:ext>
              </a:extLst>
            </p:cNvPr>
            <p:cNvSpPr/>
            <p:nvPr/>
          </p:nvSpPr>
          <p:spPr>
            <a:xfrm>
              <a:off x="6116835" y="696122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楕円 693">
              <a:extLst>
                <a:ext uri="{FF2B5EF4-FFF2-40B4-BE49-F238E27FC236}">
                  <a16:creationId xmlns:a16="http://schemas.microsoft.com/office/drawing/2014/main" id="{ABD84EE7-A925-4B21-AE30-4B3AC025E610}"/>
                </a:ext>
              </a:extLst>
            </p:cNvPr>
            <p:cNvSpPr/>
            <p:nvPr/>
          </p:nvSpPr>
          <p:spPr>
            <a:xfrm>
              <a:off x="4712463" y="6842054"/>
              <a:ext cx="574794" cy="57479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楕円 694">
              <a:extLst>
                <a:ext uri="{FF2B5EF4-FFF2-40B4-BE49-F238E27FC236}">
                  <a16:creationId xmlns:a16="http://schemas.microsoft.com/office/drawing/2014/main" id="{3D97D753-755F-49FE-91F0-4420657F1346}"/>
                </a:ext>
              </a:extLst>
            </p:cNvPr>
            <p:cNvSpPr/>
            <p:nvPr/>
          </p:nvSpPr>
          <p:spPr>
            <a:xfrm>
              <a:off x="4827259" y="696122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楕円 696">
              <a:extLst>
                <a:ext uri="{FF2B5EF4-FFF2-40B4-BE49-F238E27FC236}">
                  <a16:creationId xmlns:a16="http://schemas.microsoft.com/office/drawing/2014/main" id="{3476164A-A7F9-4961-85EE-22E7BE73CBE3}"/>
                </a:ext>
              </a:extLst>
            </p:cNvPr>
            <p:cNvSpPr/>
            <p:nvPr/>
          </p:nvSpPr>
          <p:spPr>
            <a:xfrm flipH="1">
              <a:off x="4762557" y="6942232"/>
              <a:ext cx="1783585" cy="166940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9CF822EB-A948-4C47-89D3-071FC1C8BB41}"/>
                </a:ext>
              </a:extLst>
            </p:cNvPr>
            <p:cNvSpPr/>
            <p:nvPr/>
          </p:nvSpPr>
          <p:spPr>
            <a:xfrm>
              <a:off x="4908441" y="7260209"/>
              <a:ext cx="1495086" cy="712157"/>
            </a:xfrm>
            <a:custGeom>
              <a:avLst/>
              <a:gdLst>
                <a:gd name="connsiteX0" fmla="*/ 457802 w 1620454"/>
                <a:gd name="connsiteY0" fmla="*/ 0 h 737432"/>
                <a:gd name="connsiteX1" fmla="*/ 781517 w 1620454"/>
                <a:gd name="connsiteY1" fmla="*/ 107995 h 737432"/>
                <a:gd name="connsiteX2" fmla="*/ 810227 w 1620454"/>
                <a:gd name="connsiteY2" fmla="*/ 136020 h 737432"/>
                <a:gd name="connsiteX3" fmla="*/ 838937 w 1620454"/>
                <a:gd name="connsiteY3" fmla="*/ 107995 h 737432"/>
                <a:gd name="connsiteX4" fmla="*/ 1162652 w 1620454"/>
                <a:gd name="connsiteY4" fmla="*/ 0 h 737432"/>
                <a:gd name="connsiteX5" fmla="*/ 1620454 w 1620454"/>
                <a:gd name="connsiteY5" fmla="*/ 368716 h 737432"/>
                <a:gd name="connsiteX6" fmla="*/ 1162652 w 1620454"/>
                <a:gd name="connsiteY6" fmla="*/ 737432 h 737432"/>
                <a:gd name="connsiteX7" fmla="*/ 838937 w 1620454"/>
                <a:gd name="connsiteY7" fmla="*/ 629438 h 737432"/>
                <a:gd name="connsiteX8" fmla="*/ 810227 w 1620454"/>
                <a:gd name="connsiteY8" fmla="*/ 601412 h 737432"/>
                <a:gd name="connsiteX9" fmla="*/ 781517 w 1620454"/>
                <a:gd name="connsiteY9" fmla="*/ 629438 h 737432"/>
                <a:gd name="connsiteX10" fmla="*/ 457802 w 1620454"/>
                <a:gd name="connsiteY10" fmla="*/ 737432 h 737432"/>
                <a:gd name="connsiteX11" fmla="*/ 0 w 1620454"/>
                <a:gd name="connsiteY11" fmla="*/ 368716 h 737432"/>
                <a:gd name="connsiteX12" fmla="*/ 457802 w 1620454"/>
                <a:gd name="connsiteY12" fmla="*/ 0 h 73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0454" h="737432">
                  <a:moveTo>
                    <a:pt x="457802" y="0"/>
                  </a:moveTo>
                  <a:cubicBezTo>
                    <a:pt x="584220" y="0"/>
                    <a:pt x="698671" y="41270"/>
                    <a:pt x="781517" y="107995"/>
                  </a:cubicBezTo>
                  <a:lnTo>
                    <a:pt x="810227" y="136020"/>
                  </a:lnTo>
                  <a:lnTo>
                    <a:pt x="838937" y="107995"/>
                  </a:lnTo>
                  <a:cubicBezTo>
                    <a:pt x="921783" y="41270"/>
                    <a:pt x="1036234" y="0"/>
                    <a:pt x="1162652" y="0"/>
                  </a:cubicBezTo>
                  <a:cubicBezTo>
                    <a:pt x="1415489" y="0"/>
                    <a:pt x="1620454" y="165080"/>
                    <a:pt x="1620454" y="368716"/>
                  </a:cubicBezTo>
                  <a:cubicBezTo>
                    <a:pt x="1620454" y="572352"/>
                    <a:pt x="1415489" y="737432"/>
                    <a:pt x="1162652" y="737432"/>
                  </a:cubicBezTo>
                  <a:cubicBezTo>
                    <a:pt x="1036234" y="737432"/>
                    <a:pt x="921783" y="696162"/>
                    <a:pt x="838937" y="629438"/>
                  </a:cubicBezTo>
                  <a:lnTo>
                    <a:pt x="810227" y="601412"/>
                  </a:lnTo>
                  <a:lnTo>
                    <a:pt x="781517" y="629438"/>
                  </a:lnTo>
                  <a:cubicBezTo>
                    <a:pt x="698671" y="696162"/>
                    <a:pt x="584220" y="737432"/>
                    <a:pt x="457802" y="737432"/>
                  </a:cubicBezTo>
                  <a:cubicBezTo>
                    <a:pt x="204965" y="737432"/>
                    <a:pt x="0" y="572352"/>
                    <a:pt x="0" y="368716"/>
                  </a:cubicBezTo>
                  <a:cubicBezTo>
                    <a:pt x="0" y="165080"/>
                    <a:pt x="204965" y="0"/>
                    <a:pt x="457802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E9FF2AC4-0839-4FA3-A15E-4DBED03E24DC}"/>
                </a:ext>
              </a:extLst>
            </p:cNvPr>
            <p:cNvSpPr/>
            <p:nvPr/>
          </p:nvSpPr>
          <p:spPr>
            <a:xfrm>
              <a:off x="5058300" y="7385749"/>
              <a:ext cx="455292" cy="455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DAD7D6AD-E9D0-47A5-87B6-9D710D25B3B8}"/>
                </a:ext>
              </a:extLst>
            </p:cNvPr>
            <p:cNvSpPr/>
            <p:nvPr/>
          </p:nvSpPr>
          <p:spPr>
            <a:xfrm>
              <a:off x="5769500" y="7385749"/>
              <a:ext cx="455292" cy="455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754CA8E0-6850-4491-B1FA-6C1EB2CB515E}"/>
                </a:ext>
              </a:extLst>
            </p:cNvPr>
            <p:cNvSpPr/>
            <p:nvPr/>
          </p:nvSpPr>
          <p:spPr>
            <a:xfrm>
              <a:off x="5184559" y="7452471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659A1CE5-79EB-4E20-83EB-D50E17827CCD}"/>
                </a:ext>
              </a:extLst>
            </p:cNvPr>
            <p:cNvSpPr/>
            <p:nvPr/>
          </p:nvSpPr>
          <p:spPr>
            <a:xfrm>
              <a:off x="5924110" y="7452471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: 塗りつぶしなし 762">
              <a:extLst>
                <a:ext uri="{FF2B5EF4-FFF2-40B4-BE49-F238E27FC236}">
                  <a16:creationId xmlns:a16="http://schemas.microsoft.com/office/drawing/2014/main" id="{AB61E3CE-F66A-4C71-BF75-7824C5882A60}"/>
                </a:ext>
              </a:extLst>
            </p:cNvPr>
            <p:cNvSpPr/>
            <p:nvPr/>
          </p:nvSpPr>
          <p:spPr>
            <a:xfrm>
              <a:off x="5036239" y="7342814"/>
              <a:ext cx="509207" cy="509207"/>
            </a:xfrm>
            <a:prstGeom prst="donut">
              <a:avLst>
                <a:gd name="adj" fmla="val 13584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4" name="円: 塗りつぶしなし 763">
              <a:extLst>
                <a:ext uri="{FF2B5EF4-FFF2-40B4-BE49-F238E27FC236}">
                  <a16:creationId xmlns:a16="http://schemas.microsoft.com/office/drawing/2014/main" id="{387D787F-810B-46B3-8648-EB74502518FA}"/>
                </a:ext>
              </a:extLst>
            </p:cNvPr>
            <p:cNvSpPr/>
            <p:nvPr/>
          </p:nvSpPr>
          <p:spPr>
            <a:xfrm>
              <a:off x="5753789" y="7342814"/>
              <a:ext cx="509207" cy="509207"/>
            </a:xfrm>
            <a:prstGeom prst="donut">
              <a:avLst>
                <a:gd name="adj" fmla="val 13584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6636D018-FCDE-47B6-B92A-352A41E279BD}"/>
                </a:ext>
              </a:extLst>
            </p:cNvPr>
            <p:cNvGrpSpPr/>
            <p:nvPr/>
          </p:nvGrpSpPr>
          <p:grpSpPr>
            <a:xfrm>
              <a:off x="4796585" y="7386395"/>
              <a:ext cx="1668991" cy="1203707"/>
              <a:chOff x="760298" y="4980239"/>
              <a:chExt cx="1668991" cy="1203707"/>
            </a:xfrm>
          </p:grpSpPr>
          <p:sp>
            <p:nvSpPr>
              <p:cNvPr id="766" name="四角形: 角を丸くする 765">
                <a:extLst>
                  <a:ext uri="{FF2B5EF4-FFF2-40B4-BE49-F238E27FC236}">
                    <a16:creationId xmlns:a16="http://schemas.microsoft.com/office/drawing/2014/main" id="{EA21FB7C-83E3-4C3F-8110-486A4D2F4FCB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四角形: 角を丸くする 766">
                <a:extLst>
                  <a:ext uri="{FF2B5EF4-FFF2-40B4-BE49-F238E27FC236}">
                    <a16:creationId xmlns:a16="http://schemas.microsoft.com/office/drawing/2014/main" id="{DC6AC709-2306-4EF8-A839-DF7D8E39E665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四角形: 角を丸くする 767">
                <a:extLst>
                  <a:ext uri="{FF2B5EF4-FFF2-40B4-BE49-F238E27FC236}">
                    <a16:creationId xmlns:a16="http://schemas.microsoft.com/office/drawing/2014/main" id="{EBBD6DFE-38F4-484C-8B01-F47909DC5916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四角形: 角を丸くする 768">
                <a:extLst>
                  <a:ext uri="{FF2B5EF4-FFF2-40B4-BE49-F238E27FC236}">
                    <a16:creationId xmlns:a16="http://schemas.microsoft.com/office/drawing/2014/main" id="{ADB78548-1D33-43BE-869B-93C998C98C17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32">
                <a:extLst>
                  <a:ext uri="{FF2B5EF4-FFF2-40B4-BE49-F238E27FC236}">
                    <a16:creationId xmlns:a16="http://schemas.microsoft.com/office/drawing/2014/main" id="{5B2DFB37-2337-4795-BCA8-59BED16AB672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236757C-8DF5-4395-8FD9-2E89AEB59F63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5" name="グループ化 964">
            <a:extLst>
              <a:ext uri="{FF2B5EF4-FFF2-40B4-BE49-F238E27FC236}">
                <a16:creationId xmlns:a16="http://schemas.microsoft.com/office/drawing/2014/main" id="{26620CA8-9167-4368-9F2C-FDC7113672BB}"/>
              </a:ext>
            </a:extLst>
          </p:cNvPr>
          <p:cNvGrpSpPr/>
          <p:nvPr/>
        </p:nvGrpSpPr>
        <p:grpSpPr>
          <a:xfrm>
            <a:off x="4144729" y="4837315"/>
            <a:ext cx="1803716" cy="1417879"/>
            <a:chOff x="1875653" y="6818774"/>
            <a:chExt cx="2399148" cy="1885941"/>
          </a:xfrm>
        </p:grpSpPr>
        <p:sp>
          <p:nvSpPr>
            <p:cNvPr id="670" name="楕円 645">
              <a:extLst>
                <a:ext uri="{FF2B5EF4-FFF2-40B4-BE49-F238E27FC236}">
                  <a16:creationId xmlns:a16="http://schemas.microsoft.com/office/drawing/2014/main" id="{69446439-A300-4F51-9F4E-688C040D6CD3}"/>
                </a:ext>
              </a:extLst>
            </p:cNvPr>
            <p:cNvSpPr/>
            <p:nvPr/>
          </p:nvSpPr>
          <p:spPr>
            <a:xfrm>
              <a:off x="1875653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楕円 645">
              <a:extLst>
                <a:ext uri="{FF2B5EF4-FFF2-40B4-BE49-F238E27FC236}">
                  <a16:creationId xmlns:a16="http://schemas.microsoft.com/office/drawing/2014/main" id="{509ADFC4-07D4-4C69-B937-72504C28037B}"/>
                </a:ext>
              </a:extLst>
            </p:cNvPr>
            <p:cNvSpPr/>
            <p:nvPr/>
          </p:nvSpPr>
          <p:spPr>
            <a:xfrm>
              <a:off x="3478022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0A09A012-B5FF-488C-952A-51B4F40EB0E1}"/>
                </a:ext>
              </a:extLst>
            </p:cNvPr>
            <p:cNvSpPr/>
            <p:nvPr/>
          </p:nvSpPr>
          <p:spPr>
            <a:xfrm>
              <a:off x="2383501" y="6818774"/>
              <a:ext cx="1424779" cy="1863631"/>
            </a:xfrm>
            <a:custGeom>
              <a:avLst/>
              <a:gdLst>
                <a:gd name="connsiteX0" fmla="*/ 713245 w 1424779"/>
                <a:gd name="connsiteY0" fmla="*/ 0 h 1863631"/>
                <a:gd name="connsiteX1" fmla="*/ 910841 w 1424779"/>
                <a:gd name="connsiteY1" fmla="*/ 39020 h 1863631"/>
                <a:gd name="connsiteX2" fmla="*/ 1291754 w 1424779"/>
                <a:gd name="connsiteY2" fmla="*/ 220617 h 1863631"/>
                <a:gd name="connsiteX3" fmla="*/ 1368485 w 1424779"/>
                <a:gd name="connsiteY3" fmla="*/ 289375 h 1863631"/>
                <a:gd name="connsiteX4" fmla="*/ 1373277 w 1424779"/>
                <a:gd name="connsiteY4" fmla="*/ 313211 h 1863631"/>
                <a:gd name="connsiteX5" fmla="*/ 1384223 w 1424779"/>
                <a:gd name="connsiteY5" fmla="*/ 326478 h 1863631"/>
                <a:gd name="connsiteX6" fmla="*/ 1424779 w 1424779"/>
                <a:gd name="connsiteY6" fmla="*/ 459248 h 1863631"/>
                <a:gd name="connsiteX7" fmla="*/ 1424779 w 1424779"/>
                <a:gd name="connsiteY7" fmla="*/ 1240376 h 1863631"/>
                <a:gd name="connsiteX8" fmla="*/ 801524 w 1424779"/>
                <a:gd name="connsiteY8" fmla="*/ 1863631 h 1863631"/>
                <a:gd name="connsiteX9" fmla="*/ 623255 w 1424779"/>
                <a:gd name="connsiteY9" fmla="*/ 1863631 h 1863631"/>
                <a:gd name="connsiteX10" fmla="*/ 0 w 1424779"/>
                <a:gd name="connsiteY10" fmla="*/ 1240376 h 1863631"/>
                <a:gd name="connsiteX11" fmla="*/ 0 w 1424779"/>
                <a:gd name="connsiteY11" fmla="*/ 459248 h 1863631"/>
                <a:gd name="connsiteX12" fmla="*/ 40556 w 1424779"/>
                <a:gd name="connsiteY12" fmla="*/ 326478 h 1863631"/>
                <a:gd name="connsiteX13" fmla="*/ 53763 w 1424779"/>
                <a:gd name="connsiteY13" fmla="*/ 310471 h 1863631"/>
                <a:gd name="connsiteX14" fmla="*/ 58004 w 1424779"/>
                <a:gd name="connsiteY14" fmla="*/ 289375 h 1863631"/>
                <a:gd name="connsiteX15" fmla="*/ 134735 w 1424779"/>
                <a:gd name="connsiteY15" fmla="*/ 220617 h 1863631"/>
                <a:gd name="connsiteX16" fmla="*/ 515648 w 1424779"/>
                <a:gd name="connsiteY16" fmla="*/ 39020 h 1863631"/>
                <a:gd name="connsiteX17" fmla="*/ 713245 w 1424779"/>
                <a:gd name="connsiteY17" fmla="*/ 0 h 186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4779" h="1863631">
                  <a:moveTo>
                    <a:pt x="713245" y="0"/>
                  </a:moveTo>
                  <a:cubicBezTo>
                    <a:pt x="784760" y="0"/>
                    <a:pt x="856276" y="13007"/>
                    <a:pt x="910841" y="39020"/>
                  </a:cubicBezTo>
                  <a:lnTo>
                    <a:pt x="1291754" y="220617"/>
                  </a:lnTo>
                  <a:cubicBezTo>
                    <a:pt x="1332677" y="240127"/>
                    <a:pt x="1358255" y="264183"/>
                    <a:pt x="1368485" y="289375"/>
                  </a:cubicBezTo>
                  <a:lnTo>
                    <a:pt x="1373277" y="313211"/>
                  </a:lnTo>
                  <a:lnTo>
                    <a:pt x="1384223" y="326478"/>
                  </a:lnTo>
                  <a:cubicBezTo>
                    <a:pt x="1409828" y="364378"/>
                    <a:pt x="1424779" y="410067"/>
                    <a:pt x="1424779" y="459248"/>
                  </a:cubicBezTo>
                  <a:lnTo>
                    <a:pt x="1424779" y="1240376"/>
                  </a:lnTo>
                  <a:cubicBezTo>
                    <a:pt x="1424779" y="1584590"/>
                    <a:pt x="1145738" y="1863631"/>
                    <a:pt x="801524" y="1863631"/>
                  </a:cubicBezTo>
                  <a:lnTo>
                    <a:pt x="623255" y="1863631"/>
                  </a:lnTo>
                  <a:cubicBezTo>
                    <a:pt x="279041" y="1863631"/>
                    <a:pt x="0" y="1584590"/>
                    <a:pt x="0" y="1240376"/>
                  </a:cubicBezTo>
                  <a:lnTo>
                    <a:pt x="0" y="459248"/>
                  </a:lnTo>
                  <a:cubicBezTo>
                    <a:pt x="0" y="410067"/>
                    <a:pt x="14951" y="364378"/>
                    <a:pt x="40556" y="326478"/>
                  </a:cubicBezTo>
                  <a:lnTo>
                    <a:pt x="53763" y="310471"/>
                  </a:lnTo>
                  <a:lnTo>
                    <a:pt x="58004" y="289375"/>
                  </a:lnTo>
                  <a:cubicBezTo>
                    <a:pt x="68235" y="264183"/>
                    <a:pt x="93812" y="240127"/>
                    <a:pt x="134735" y="220617"/>
                  </a:cubicBezTo>
                  <a:lnTo>
                    <a:pt x="515648" y="39020"/>
                  </a:lnTo>
                  <a:cubicBezTo>
                    <a:pt x="570213" y="13007"/>
                    <a:pt x="641729" y="0"/>
                    <a:pt x="7132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905554B1-80A3-4B39-BC35-2C4A4FE6356A}"/>
                </a:ext>
              </a:extLst>
            </p:cNvPr>
            <p:cNvSpPr/>
            <p:nvPr/>
          </p:nvSpPr>
          <p:spPr>
            <a:xfrm>
              <a:off x="2383501" y="6832872"/>
              <a:ext cx="1424779" cy="1043346"/>
            </a:xfrm>
            <a:custGeom>
              <a:avLst/>
              <a:gdLst>
                <a:gd name="connsiteX0" fmla="*/ 877236 w 1424779"/>
                <a:gd name="connsiteY0" fmla="*/ 14284 h 1043346"/>
                <a:gd name="connsiteX1" fmla="*/ 910841 w 1424779"/>
                <a:gd name="connsiteY1" fmla="*/ 24922 h 1043346"/>
                <a:gd name="connsiteX2" fmla="*/ 1291754 w 1424779"/>
                <a:gd name="connsiteY2" fmla="*/ 206519 h 1043346"/>
                <a:gd name="connsiteX3" fmla="*/ 1368485 w 1424779"/>
                <a:gd name="connsiteY3" fmla="*/ 275277 h 1043346"/>
                <a:gd name="connsiteX4" fmla="*/ 1373277 w 1424779"/>
                <a:gd name="connsiteY4" fmla="*/ 299113 h 1043346"/>
                <a:gd name="connsiteX5" fmla="*/ 1384223 w 1424779"/>
                <a:gd name="connsiteY5" fmla="*/ 312380 h 1043346"/>
                <a:gd name="connsiteX6" fmla="*/ 1424779 w 1424779"/>
                <a:gd name="connsiteY6" fmla="*/ 445150 h 1043346"/>
                <a:gd name="connsiteX7" fmla="*/ 1424779 w 1424779"/>
                <a:gd name="connsiteY7" fmla="*/ 1042187 h 1043346"/>
                <a:gd name="connsiteX8" fmla="*/ 1407625 w 1424779"/>
                <a:gd name="connsiteY8" fmla="*/ 1043346 h 1043346"/>
                <a:gd name="connsiteX9" fmla="*/ 839064 w 1424779"/>
                <a:gd name="connsiteY9" fmla="*/ 282411 h 1043346"/>
                <a:gd name="connsiteX10" fmla="*/ 850615 w 1424779"/>
                <a:gd name="connsiteY10" fmla="*/ 129056 h 1043346"/>
                <a:gd name="connsiteX11" fmla="*/ 594373 w 1424779"/>
                <a:gd name="connsiteY11" fmla="*/ 0 h 1043346"/>
                <a:gd name="connsiteX12" fmla="*/ 624306 w 1424779"/>
                <a:gd name="connsiteY12" fmla="*/ 129056 h 1043346"/>
                <a:gd name="connsiteX13" fmla="*/ 635857 w 1424779"/>
                <a:gd name="connsiteY13" fmla="*/ 282411 h 1043346"/>
                <a:gd name="connsiteX14" fmla="*/ 67296 w 1424779"/>
                <a:gd name="connsiteY14" fmla="*/ 1043346 h 1043346"/>
                <a:gd name="connsiteX15" fmla="*/ 9164 w 1424779"/>
                <a:gd name="connsiteY15" fmla="*/ 1039418 h 1043346"/>
                <a:gd name="connsiteX16" fmla="*/ 0 w 1424779"/>
                <a:gd name="connsiteY16" fmla="*/ 1037546 h 1043346"/>
                <a:gd name="connsiteX17" fmla="*/ 0 w 1424779"/>
                <a:gd name="connsiteY17" fmla="*/ 445150 h 1043346"/>
                <a:gd name="connsiteX18" fmla="*/ 40556 w 1424779"/>
                <a:gd name="connsiteY18" fmla="*/ 312380 h 1043346"/>
                <a:gd name="connsiteX19" fmla="*/ 53763 w 1424779"/>
                <a:gd name="connsiteY19" fmla="*/ 296373 h 1043346"/>
                <a:gd name="connsiteX20" fmla="*/ 58004 w 1424779"/>
                <a:gd name="connsiteY20" fmla="*/ 275277 h 1043346"/>
                <a:gd name="connsiteX21" fmla="*/ 134735 w 1424779"/>
                <a:gd name="connsiteY21" fmla="*/ 206519 h 1043346"/>
                <a:gd name="connsiteX22" fmla="*/ 515648 w 1424779"/>
                <a:gd name="connsiteY22" fmla="*/ 24922 h 1043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24779" h="1043346">
                  <a:moveTo>
                    <a:pt x="877236" y="14284"/>
                  </a:moveTo>
                  <a:lnTo>
                    <a:pt x="910841" y="24922"/>
                  </a:lnTo>
                  <a:lnTo>
                    <a:pt x="1291754" y="206519"/>
                  </a:lnTo>
                  <a:cubicBezTo>
                    <a:pt x="1332677" y="226029"/>
                    <a:pt x="1358255" y="250085"/>
                    <a:pt x="1368485" y="275277"/>
                  </a:cubicBezTo>
                  <a:lnTo>
                    <a:pt x="1373277" y="299113"/>
                  </a:lnTo>
                  <a:lnTo>
                    <a:pt x="1384223" y="312380"/>
                  </a:lnTo>
                  <a:cubicBezTo>
                    <a:pt x="1409828" y="350280"/>
                    <a:pt x="1424779" y="395969"/>
                    <a:pt x="1424779" y="445150"/>
                  </a:cubicBezTo>
                  <a:lnTo>
                    <a:pt x="1424779" y="1042187"/>
                  </a:lnTo>
                  <a:lnTo>
                    <a:pt x="1407625" y="1043346"/>
                  </a:lnTo>
                  <a:cubicBezTo>
                    <a:pt x="1093617" y="1043346"/>
                    <a:pt x="839064" y="702664"/>
                    <a:pt x="839064" y="282411"/>
                  </a:cubicBezTo>
                  <a:cubicBezTo>
                    <a:pt x="839064" y="229880"/>
                    <a:pt x="843042" y="178591"/>
                    <a:pt x="850615" y="129056"/>
                  </a:cubicBezTo>
                  <a:close/>
                  <a:moveTo>
                    <a:pt x="594373" y="0"/>
                  </a:moveTo>
                  <a:lnTo>
                    <a:pt x="624306" y="129056"/>
                  </a:lnTo>
                  <a:cubicBezTo>
                    <a:pt x="631880" y="178591"/>
                    <a:pt x="635857" y="229880"/>
                    <a:pt x="635857" y="282411"/>
                  </a:cubicBezTo>
                  <a:cubicBezTo>
                    <a:pt x="635857" y="702664"/>
                    <a:pt x="381304" y="1043346"/>
                    <a:pt x="67296" y="1043346"/>
                  </a:cubicBezTo>
                  <a:cubicBezTo>
                    <a:pt x="47671" y="1043346"/>
                    <a:pt x="28277" y="1042015"/>
                    <a:pt x="9164" y="1039418"/>
                  </a:cubicBezTo>
                  <a:lnTo>
                    <a:pt x="0" y="1037546"/>
                  </a:lnTo>
                  <a:lnTo>
                    <a:pt x="0" y="445150"/>
                  </a:lnTo>
                  <a:cubicBezTo>
                    <a:pt x="0" y="395969"/>
                    <a:pt x="14951" y="350280"/>
                    <a:pt x="40556" y="312380"/>
                  </a:cubicBezTo>
                  <a:lnTo>
                    <a:pt x="53763" y="296373"/>
                  </a:lnTo>
                  <a:lnTo>
                    <a:pt x="58004" y="275277"/>
                  </a:lnTo>
                  <a:cubicBezTo>
                    <a:pt x="68235" y="250085"/>
                    <a:pt x="93812" y="226029"/>
                    <a:pt x="134735" y="206519"/>
                  </a:cubicBezTo>
                  <a:lnTo>
                    <a:pt x="515648" y="24922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0ADF7CBA-C4E0-4B10-ADA6-BAC3071E952A}"/>
                </a:ext>
              </a:extLst>
            </p:cNvPr>
            <p:cNvGrpSpPr/>
            <p:nvPr/>
          </p:nvGrpSpPr>
          <p:grpSpPr>
            <a:xfrm>
              <a:off x="2343520" y="7641111"/>
              <a:ext cx="1474732" cy="1063604"/>
              <a:chOff x="760298" y="4980239"/>
              <a:chExt cx="1668991" cy="1203707"/>
            </a:xfrm>
          </p:grpSpPr>
          <p:sp>
            <p:nvSpPr>
              <p:cNvPr id="779" name="四角形: 角を丸くする 778">
                <a:extLst>
                  <a:ext uri="{FF2B5EF4-FFF2-40B4-BE49-F238E27FC236}">
                    <a16:creationId xmlns:a16="http://schemas.microsoft.com/office/drawing/2014/main" id="{07C1E93B-1FCE-4E8F-81FD-EF239A0AA189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四角形: 角を丸くする 779">
                <a:extLst>
                  <a:ext uri="{FF2B5EF4-FFF2-40B4-BE49-F238E27FC236}">
                    <a16:creationId xmlns:a16="http://schemas.microsoft.com/office/drawing/2014/main" id="{80B54D13-5EEB-4593-8D94-50EA726E30A9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5A9F99C5-9707-4735-8949-09CF1834E793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39EA1A6C-DD5A-467E-9ED4-3E3F5829DD30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32">
                <a:extLst>
                  <a:ext uri="{FF2B5EF4-FFF2-40B4-BE49-F238E27FC236}">
                    <a16:creationId xmlns:a16="http://schemas.microsoft.com/office/drawing/2014/main" id="{FD9E9D8A-C252-4AA3-A12A-DB16040EC7D0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893ADDF7-D7D8-4874-80EB-EA63C4C85D98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5" name="楕円 784">
              <a:extLst>
                <a:ext uri="{FF2B5EF4-FFF2-40B4-BE49-F238E27FC236}">
                  <a16:creationId xmlns:a16="http://schemas.microsoft.com/office/drawing/2014/main" id="{23F01B02-2A63-42E3-8ED5-FD9440382A11}"/>
                </a:ext>
              </a:extLst>
            </p:cNvPr>
            <p:cNvSpPr/>
            <p:nvPr/>
          </p:nvSpPr>
          <p:spPr>
            <a:xfrm>
              <a:off x="2602608" y="7280350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楕円 785">
              <a:extLst>
                <a:ext uri="{FF2B5EF4-FFF2-40B4-BE49-F238E27FC236}">
                  <a16:creationId xmlns:a16="http://schemas.microsoft.com/office/drawing/2014/main" id="{DB61DA98-B358-4D2E-BF67-77EFC0811B0B}"/>
                </a:ext>
              </a:extLst>
            </p:cNvPr>
            <p:cNvSpPr/>
            <p:nvPr/>
          </p:nvSpPr>
          <p:spPr>
            <a:xfrm>
              <a:off x="3410569" y="7280350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2" name="グループ化 961">
            <a:extLst>
              <a:ext uri="{FF2B5EF4-FFF2-40B4-BE49-F238E27FC236}">
                <a16:creationId xmlns:a16="http://schemas.microsoft.com/office/drawing/2014/main" id="{83C93244-FCCC-45C4-94D9-9F003E18BCB9}"/>
              </a:ext>
            </a:extLst>
          </p:cNvPr>
          <p:cNvGrpSpPr/>
          <p:nvPr/>
        </p:nvGrpSpPr>
        <p:grpSpPr>
          <a:xfrm>
            <a:off x="5934937" y="2902100"/>
            <a:ext cx="1803716" cy="1417879"/>
            <a:chOff x="9928272" y="6818774"/>
            <a:chExt cx="2399148" cy="1885941"/>
          </a:xfrm>
        </p:grpSpPr>
        <p:sp>
          <p:nvSpPr>
            <p:cNvPr id="787" name="楕円 645">
              <a:extLst>
                <a:ext uri="{FF2B5EF4-FFF2-40B4-BE49-F238E27FC236}">
                  <a16:creationId xmlns:a16="http://schemas.microsoft.com/office/drawing/2014/main" id="{0A3F2188-42D2-4B80-ADDF-97BBC027ABD5}"/>
                </a:ext>
              </a:extLst>
            </p:cNvPr>
            <p:cNvSpPr/>
            <p:nvPr/>
          </p:nvSpPr>
          <p:spPr>
            <a:xfrm>
              <a:off x="9928272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楕円 645">
              <a:extLst>
                <a:ext uri="{FF2B5EF4-FFF2-40B4-BE49-F238E27FC236}">
                  <a16:creationId xmlns:a16="http://schemas.microsoft.com/office/drawing/2014/main" id="{0E6C6705-3D5F-4D51-B89D-1D6FC6240242}"/>
                </a:ext>
              </a:extLst>
            </p:cNvPr>
            <p:cNvSpPr/>
            <p:nvPr/>
          </p:nvSpPr>
          <p:spPr>
            <a:xfrm>
              <a:off x="11530641" y="703912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49A3FE0D-0A06-483A-88AD-5720686AC2E4}"/>
                </a:ext>
              </a:extLst>
            </p:cNvPr>
            <p:cNvSpPr/>
            <p:nvPr/>
          </p:nvSpPr>
          <p:spPr>
            <a:xfrm>
              <a:off x="10436120" y="6818774"/>
              <a:ext cx="1424779" cy="1863631"/>
            </a:xfrm>
            <a:custGeom>
              <a:avLst/>
              <a:gdLst>
                <a:gd name="connsiteX0" fmla="*/ 713245 w 1424779"/>
                <a:gd name="connsiteY0" fmla="*/ 0 h 1863631"/>
                <a:gd name="connsiteX1" fmla="*/ 910841 w 1424779"/>
                <a:gd name="connsiteY1" fmla="*/ 39020 h 1863631"/>
                <a:gd name="connsiteX2" fmla="*/ 1291754 w 1424779"/>
                <a:gd name="connsiteY2" fmla="*/ 220617 h 1863631"/>
                <a:gd name="connsiteX3" fmla="*/ 1368485 w 1424779"/>
                <a:gd name="connsiteY3" fmla="*/ 289375 h 1863631"/>
                <a:gd name="connsiteX4" fmla="*/ 1373277 w 1424779"/>
                <a:gd name="connsiteY4" fmla="*/ 313211 h 1863631"/>
                <a:gd name="connsiteX5" fmla="*/ 1384223 w 1424779"/>
                <a:gd name="connsiteY5" fmla="*/ 326478 h 1863631"/>
                <a:gd name="connsiteX6" fmla="*/ 1424779 w 1424779"/>
                <a:gd name="connsiteY6" fmla="*/ 459248 h 1863631"/>
                <a:gd name="connsiteX7" fmla="*/ 1424779 w 1424779"/>
                <a:gd name="connsiteY7" fmla="*/ 1240376 h 1863631"/>
                <a:gd name="connsiteX8" fmla="*/ 801524 w 1424779"/>
                <a:gd name="connsiteY8" fmla="*/ 1863631 h 1863631"/>
                <a:gd name="connsiteX9" fmla="*/ 623255 w 1424779"/>
                <a:gd name="connsiteY9" fmla="*/ 1863631 h 1863631"/>
                <a:gd name="connsiteX10" fmla="*/ 0 w 1424779"/>
                <a:gd name="connsiteY10" fmla="*/ 1240376 h 1863631"/>
                <a:gd name="connsiteX11" fmla="*/ 0 w 1424779"/>
                <a:gd name="connsiteY11" fmla="*/ 459248 h 1863631"/>
                <a:gd name="connsiteX12" fmla="*/ 40556 w 1424779"/>
                <a:gd name="connsiteY12" fmla="*/ 326478 h 1863631"/>
                <a:gd name="connsiteX13" fmla="*/ 53763 w 1424779"/>
                <a:gd name="connsiteY13" fmla="*/ 310471 h 1863631"/>
                <a:gd name="connsiteX14" fmla="*/ 58004 w 1424779"/>
                <a:gd name="connsiteY14" fmla="*/ 289375 h 1863631"/>
                <a:gd name="connsiteX15" fmla="*/ 134735 w 1424779"/>
                <a:gd name="connsiteY15" fmla="*/ 220617 h 1863631"/>
                <a:gd name="connsiteX16" fmla="*/ 515648 w 1424779"/>
                <a:gd name="connsiteY16" fmla="*/ 39020 h 1863631"/>
                <a:gd name="connsiteX17" fmla="*/ 713245 w 1424779"/>
                <a:gd name="connsiteY17" fmla="*/ 0 h 186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4779" h="1863631">
                  <a:moveTo>
                    <a:pt x="713245" y="0"/>
                  </a:moveTo>
                  <a:cubicBezTo>
                    <a:pt x="784760" y="0"/>
                    <a:pt x="856276" y="13007"/>
                    <a:pt x="910841" y="39020"/>
                  </a:cubicBezTo>
                  <a:lnTo>
                    <a:pt x="1291754" y="220617"/>
                  </a:lnTo>
                  <a:cubicBezTo>
                    <a:pt x="1332677" y="240127"/>
                    <a:pt x="1358255" y="264183"/>
                    <a:pt x="1368485" y="289375"/>
                  </a:cubicBezTo>
                  <a:lnTo>
                    <a:pt x="1373277" y="313211"/>
                  </a:lnTo>
                  <a:lnTo>
                    <a:pt x="1384223" y="326478"/>
                  </a:lnTo>
                  <a:cubicBezTo>
                    <a:pt x="1409828" y="364378"/>
                    <a:pt x="1424779" y="410067"/>
                    <a:pt x="1424779" y="459248"/>
                  </a:cubicBezTo>
                  <a:lnTo>
                    <a:pt x="1424779" y="1240376"/>
                  </a:lnTo>
                  <a:cubicBezTo>
                    <a:pt x="1424779" y="1584590"/>
                    <a:pt x="1145738" y="1863631"/>
                    <a:pt x="801524" y="1863631"/>
                  </a:cubicBezTo>
                  <a:lnTo>
                    <a:pt x="623255" y="1863631"/>
                  </a:lnTo>
                  <a:cubicBezTo>
                    <a:pt x="279041" y="1863631"/>
                    <a:pt x="0" y="1584590"/>
                    <a:pt x="0" y="1240376"/>
                  </a:cubicBezTo>
                  <a:lnTo>
                    <a:pt x="0" y="459248"/>
                  </a:lnTo>
                  <a:cubicBezTo>
                    <a:pt x="0" y="410067"/>
                    <a:pt x="14951" y="364378"/>
                    <a:pt x="40556" y="326478"/>
                  </a:cubicBezTo>
                  <a:lnTo>
                    <a:pt x="53763" y="310471"/>
                  </a:lnTo>
                  <a:lnTo>
                    <a:pt x="58004" y="289375"/>
                  </a:lnTo>
                  <a:cubicBezTo>
                    <a:pt x="68235" y="264183"/>
                    <a:pt x="93812" y="240127"/>
                    <a:pt x="134735" y="220617"/>
                  </a:cubicBezTo>
                  <a:lnTo>
                    <a:pt x="515648" y="39020"/>
                  </a:lnTo>
                  <a:cubicBezTo>
                    <a:pt x="570213" y="13007"/>
                    <a:pt x="641729" y="0"/>
                    <a:pt x="71324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C2CC928E-6C15-4A4A-AA7D-564671FF52F6}"/>
                </a:ext>
              </a:extLst>
            </p:cNvPr>
            <p:cNvGrpSpPr/>
            <p:nvPr/>
          </p:nvGrpSpPr>
          <p:grpSpPr>
            <a:xfrm>
              <a:off x="10396139" y="7641111"/>
              <a:ext cx="1474732" cy="1063604"/>
              <a:chOff x="760298" y="4980239"/>
              <a:chExt cx="1668991" cy="1203707"/>
            </a:xfrm>
          </p:grpSpPr>
          <p:sp>
            <p:nvSpPr>
              <p:cNvPr id="792" name="四角形: 角を丸くする 791">
                <a:extLst>
                  <a:ext uri="{FF2B5EF4-FFF2-40B4-BE49-F238E27FC236}">
                    <a16:creationId xmlns:a16="http://schemas.microsoft.com/office/drawing/2014/main" id="{4318359A-C264-4F95-B37B-4A2AF55B3D07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四角形: 角を丸くする 792">
                <a:extLst>
                  <a:ext uri="{FF2B5EF4-FFF2-40B4-BE49-F238E27FC236}">
                    <a16:creationId xmlns:a16="http://schemas.microsoft.com/office/drawing/2014/main" id="{C368A917-7156-403E-9830-E80553E97E73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四角形: 角を丸くする 793">
                <a:extLst>
                  <a:ext uri="{FF2B5EF4-FFF2-40B4-BE49-F238E27FC236}">
                    <a16:creationId xmlns:a16="http://schemas.microsoft.com/office/drawing/2014/main" id="{C3403A18-D4CE-4254-BAC2-704C11906E69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四角形: 角を丸くする 794">
                <a:extLst>
                  <a:ext uri="{FF2B5EF4-FFF2-40B4-BE49-F238E27FC236}">
                    <a16:creationId xmlns:a16="http://schemas.microsoft.com/office/drawing/2014/main" id="{563BAD93-13C2-4635-9B3B-1E388BAFFC3A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楕円 32">
                <a:extLst>
                  <a:ext uri="{FF2B5EF4-FFF2-40B4-BE49-F238E27FC236}">
                    <a16:creationId xmlns:a16="http://schemas.microsoft.com/office/drawing/2014/main" id="{148CE66E-A41B-49A3-BFED-89D7CFCCE932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26CA58C6-8549-459C-8954-0FFF6BF1F73A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8" name="楕円 797">
              <a:extLst>
                <a:ext uri="{FF2B5EF4-FFF2-40B4-BE49-F238E27FC236}">
                  <a16:creationId xmlns:a16="http://schemas.microsoft.com/office/drawing/2014/main" id="{E2CF05ED-AAE7-4AE2-B443-E10A63EB966A}"/>
                </a:ext>
              </a:extLst>
            </p:cNvPr>
            <p:cNvSpPr/>
            <p:nvPr/>
          </p:nvSpPr>
          <p:spPr>
            <a:xfrm>
              <a:off x="10655227" y="7405947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楕円 798">
              <a:extLst>
                <a:ext uri="{FF2B5EF4-FFF2-40B4-BE49-F238E27FC236}">
                  <a16:creationId xmlns:a16="http://schemas.microsoft.com/office/drawing/2014/main" id="{2CEE89F3-CC21-42B1-925F-F0DC13EB46F8}"/>
                </a:ext>
              </a:extLst>
            </p:cNvPr>
            <p:cNvSpPr/>
            <p:nvPr/>
          </p:nvSpPr>
          <p:spPr>
            <a:xfrm>
              <a:off x="11463188" y="7405947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1" name="グループ化 960">
            <a:extLst>
              <a:ext uri="{FF2B5EF4-FFF2-40B4-BE49-F238E27FC236}">
                <a16:creationId xmlns:a16="http://schemas.microsoft.com/office/drawing/2014/main" id="{7E4E99D6-F6FF-406D-B247-E41B97B647F2}"/>
              </a:ext>
            </a:extLst>
          </p:cNvPr>
          <p:cNvGrpSpPr/>
          <p:nvPr/>
        </p:nvGrpSpPr>
        <p:grpSpPr>
          <a:xfrm>
            <a:off x="7979975" y="2955855"/>
            <a:ext cx="1401661" cy="1330396"/>
            <a:chOff x="12361491" y="6842054"/>
            <a:chExt cx="1864370" cy="1769579"/>
          </a:xfrm>
        </p:grpSpPr>
        <p:sp>
          <p:nvSpPr>
            <p:cNvPr id="800" name="楕円 799">
              <a:extLst>
                <a:ext uri="{FF2B5EF4-FFF2-40B4-BE49-F238E27FC236}">
                  <a16:creationId xmlns:a16="http://schemas.microsoft.com/office/drawing/2014/main" id="{C757E4E8-31F4-4EAD-BF10-ACAC14845072}"/>
                </a:ext>
              </a:extLst>
            </p:cNvPr>
            <p:cNvSpPr/>
            <p:nvPr/>
          </p:nvSpPr>
          <p:spPr>
            <a:xfrm>
              <a:off x="13651067" y="6842054"/>
              <a:ext cx="574794" cy="5747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楕円 800">
              <a:extLst>
                <a:ext uri="{FF2B5EF4-FFF2-40B4-BE49-F238E27FC236}">
                  <a16:creationId xmlns:a16="http://schemas.microsoft.com/office/drawing/2014/main" id="{3C6DCD36-F887-422D-B244-E9ABDCE2D4F2}"/>
                </a:ext>
              </a:extLst>
            </p:cNvPr>
            <p:cNvSpPr/>
            <p:nvPr/>
          </p:nvSpPr>
          <p:spPr>
            <a:xfrm>
              <a:off x="13765863" y="696122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楕円 801">
              <a:extLst>
                <a:ext uri="{FF2B5EF4-FFF2-40B4-BE49-F238E27FC236}">
                  <a16:creationId xmlns:a16="http://schemas.microsoft.com/office/drawing/2014/main" id="{12FEC9C1-1540-4CC3-B04B-2FF44C4AD8DB}"/>
                </a:ext>
              </a:extLst>
            </p:cNvPr>
            <p:cNvSpPr/>
            <p:nvPr/>
          </p:nvSpPr>
          <p:spPr>
            <a:xfrm>
              <a:off x="12361491" y="6842054"/>
              <a:ext cx="574794" cy="5747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07CB5BDC-4EB1-4AB0-8D1B-292DCC71D770}"/>
                </a:ext>
              </a:extLst>
            </p:cNvPr>
            <p:cNvSpPr/>
            <p:nvPr/>
          </p:nvSpPr>
          <p:spPr>
            <a:xfrm>
              <a:off x="12476287" y="6961222"/>
              <a:ext cx="336458" cy="33645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AD82B0C1-95CE-41FE-A534-21AC7235BE80}"/>
                </a:ext>
              </a:extLst>
            </p:cNvPr>
            <p:cNvSpPr/>
            <p:nvPr/>
          </p:nvSpPr>
          <p:spPr>
            <a:xfrm flipH="1">
              <a:off x="12411585" y="6942232"/>
              <a:ext cx="1783585" cy="16694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655A915D-7428-442C-B878-4C8571CBDBDA}"/>
                </a:ext>
              </a:extLst>
            </p:cNvPr>
            <p:cNvSpPr/>
            <p:nvPr/>
          </p:nvSpPr>
          <p:spPr>
            <a:xfrm>
              <a:off x="12712224" y="7385749"/>
              <a:ext cx="455292" cy="455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楕円 806">
              <a:extLst>
                <a:ext uri="{FF2B5EF4-FFF2-40B4-BE49-F238E27FC236}">
                  <a16:creationId xmlns:a16="http://schemas.microsoft.com/office/drawing/2014/main" id="{1CF36904-4874-41B1-8CC8-3B2D8876D48D}"/>
                </a:ext>
              </a:extLst>
            </p:cNvPr>
            <p:cNvSpPr/>
            <p:nvPr/>
          </p:nvSpPr>
          <p:spPr>
            <a:xfrm>
              <a:off x="13418528" y="7385749"/>
              <a:ext cx="455292" cy="455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楕円 807">
              <a:extLst>
                <a:ext uri="{FF2B5EF4-FFF2-40B4-BE49-F238E27FC236}">
                  <a16:creationId xmlns:a16="http://schemas.microsoft.com/office/drawing/2014/main" id="{CFF6BF5D-C7B8-42B5-9C3B-C7B34EC7A6B0}"/>
                </a:ext>
              </a:extLst>
            </p:cNvPr>
            <p:cNvSpPr/>
            <p:nvPr/>
          </p:nvSpPr>
          <p:spPr>
            <a:xfrm>
              <a:off x="12878320" y="7480301"/>
              <a:ext cx="184183" cy="19983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楕円 808">
              <a:extLst>
                <a:ext uri="{FF2B5EF4-FFF2-40B4-BE49-F238E27FC236}">
                  <a16:creationId xmlns:a16="http://schemas.microsoft.com/office/drawing/2014/main" id="{47AAE9F9-CF01-4582-8D83-8E5824CF81B8}"/>
                </a:ext>
              </a:extLst>
            </p:cNvPr>
            <p:cNvSpPr/>
            <p:nvPr/>
          </p:nvSpPr>
          <p:spPr>
            <a:xfrm>
              <a:off x="13547731" y="7480301"/>
              <a:ext cx="184183" cy="19983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: 塗りつぶしなし 809">
              <a:extLst>
                <a:ext uri="{FF2B5EF4-FFF2-40B4-BE49-F238E27FC236}">
                  <a16:creationId xmlns:a16="http://schemas.microsoft.com/office/drawing/2014/main" id="{B9339EDB-F5C2-472E-B928-22082155522E}"/>
                </a:ext>
              </a:extLst>
            </p:cNvPr>
            <p:cNvSpPr/>
            <p:nvPr/>
          </p:nvSpPr>
          <p:spPr>
            <a:xfrm>
              <a:off x="12685267" y="7342814"/>
              <a:ext cx="509207" cy="509207"/>
            </a:xfrm>
            <a:prstGeom prst="donut">
              <a:avLst>
                <a:gd name="adj" fmla="val 20639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1" name="円: 塗りつぶしなし 810">
              <a:extLst>
                <a:ext uri="{FF2B5EF4-FFF2-40B4-BE49-F238E27FC236}">
                  <a16:creationId xmlns:a16="http://schemas.microsoft.com/office/drawing/2014/main" id="{051A27B1-28F0-4FB9-BA9A-28780824C465}"/>
                </a:ext>
              </a:extLst>
            </p:cNvPr>
            <p:cNvSpPr/>
            <p:nvPr/>
          </p:nvSpPr>
          <p:spPr>
            <a:xfrm>
              <a:off x="13402817" y="7342814"/>
              <a:ext cx="509207" cy="509207"/>
            </a:xfrm>
            <a:prstGeom prst="donut">
              <a:avLst>
                <a:gd name="adj" fmla="val 2281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D7CD93DB-6532-4DBC-8369-F2C16E98C811}"/>
                </a:ext>
              </a:extLst>
            </p:cNvPr>
            <p:cNvGrpSpPr/>
            <p:nvPr/>
          </p:nvGrpSpPr>
          <p:grpSpPr>
            <a:xfrm>
              <a:off x="12445613" y="7386395"/>
              <a:ext cx="1668991" cy="1203707"/>
              <a:chOff x="760298" y="4980239"/>
              <a:chExt cx="1668991" cy="1203707"/>
            </a:xfrm>
          </p:grpSpPr>
          <p:sp>
            <p:nvSpPr>
              <p:cNvPr id="813" name="四角形: 角を丸くする 812">
                <a:extLst>
                  <a:ext uri="{FF2B5EF4-FFF2-40B4-BE49-F238E27FC236}">
                    <a16:creationId xmlns:a16="http://schemas.microsoft.com/office/drawing/2014/main" id="{0D8445C5-839A-4832-B96E-32C58E5D9AC5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角を丸くする 813">
                <a:extLst>
                  <a:ext uri="{FF2B5EF4-FFF2-40B4-BE49-F238E27FC236}">
                    <a16:creationId xmlns:a16="http://schemas.microsoft.com/office/drawing/2014/main" id="{FCC20A19-A83E-4E7C-8B4D-7C1A59ED5CF9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四角形: 角を丸くする 814">
                <a:extLst>
                  <a:ext uri="{FF2B5EF4-FFF2-40B4-BE49-F238E27FC236}">
                    <a16:creationId xmlns:a16="http://schemas.microsoft.com/office/drawing/2014/main" id="{934AE44A-1F64-4874-9DA1-477E05853D87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四角形: 角を丸くする 815">
                <a:extLst>
                  <a:ext uri="{FF2B5EF4-FFF2-40B4-BE49-F238E27FC236}">
                    <a16:creationId xmlns:a16="http://schemas.microsoft.com/office/drawing/2014/main" id="{A0D7A010-396B-4FB2-BBBD-41BDA8B0A20F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楕円 32">
                <a:extLst>
                  <a:ext uri="{FF2B5EF4-FFF2-40B4-BE49-F238E27FC236}">
                    <a16:creationId xmlns:a16="http://schemas.microsoft.com/office/drawing/2014/main" id="{193407AE-3E38-4758-9EBA-91D65E178D7A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E4B5BF5D-D274-4E11-B67E-EEE42E1A86CC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E8C6BEA7-CD59-4DB5-8DE5-A52C8A983BCE}"/>
              </a:ext>
            </a:extLst>
          </p:cNvPr>
          <p:cNvGrpSpPr/>
          <p:nvPr/>
        </p:nvGrpSpPr>
        <p:grpSpPr>
          <a:xfrm>
            <a:off x="660929" y="4763603"/>
            <a:ext cx="1111066" cy="1559482"/>
            <a:chOff x="-2847605" y="6630425"/>
            <a:chExt cx="1477845" cy="2074290"/>
          </a:xfrm>
        </p:grpSpPr>
        <p:sp>
          <p:nvSpPr>
            <p:cNvPr id="820" name="楕円 645">
              <a:extLst>
                <a:ext uri="{FF2B5EF4-FFF2-40B4-BE49-F238E27FC236}">
                  <a16:creationId xmlns:a16="http://schemas.microsoft.com/office/drawing/2014/main" id="{21705124-942B-4E9E-B9BD-1643A525DB98}"/>
                </a:ext>
              </a:extLst>
            </p:cNvPr>
            <p:cNvSpPr/>
            <p:nvPr/>
          </p:nvSpPr>
          <p:spPr>
            <a:xfrm rot="4500000">
              <a:off x="-3087203" y="6888811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楕円 645">
              <a:extLst>
                <a:ext uri="{FF2B5EF4-FFF2-40B4-BE49-F238E27FC236}">
                  <a16:creationId xmlns:a16="http://schemas.microsoft.com/office/drawing/2014/main" id="{CB328528-CE44-4641-8D83-22BFD1E6C6F3}"/>
                </a:ext>
              </a:extLst>
            </p:cNvPr>
            <p:cNvSpPr/>
            <p:nvPr/>
          </p:nvSpPr>
          <p:spPr>
            <a:xfrm rot="17100000">
              <a:off x="-1916507" y="6880458"/>
              <a:ext cx="796779" cy="296714"/>
            </a:xfrm>
            <a:custGeom>
              <a:avLst/>
              <a:gdLst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673121 h 1346242"/>
                <a:gd name="connsiteX1" fmla="*/ 1071194 w 2142388"/>
                <a:gd name="connsiteY1" fmla="*/ 0 h 1346242"/>
                <a:gd name="connsiteX2" fmla="*/ 2142388 w 2142388"/>
                <a:gd name="connsiteY2" fmla="*/ 673121 h 1346242"/>
                <a:gd name="connsiteX3" fmla="*/ 1071194 w 2142388"/>
                <a:gd name="connsiteY3" fmla="*/ 1346242 h 1346242"/>
                <a:gd name="connsiteX4" fmla="*/ 0 w 2142388"/>
                <a:gd name="connsiteY4" fmla="*/ 673121 h 1346242"/>
                <a:gd name="connsiteX0" fmla="*/ 0 w 2142388"/>
                <a:gd name="connsiteY0" fmla="*/ 269787 h 942908"/>
                <a:gd name="connsiteX1" fmla="*/ 1062402 w 2142388"/>
                <a:gd name="connsiteY1" fmla="*/ 18696 h 942908"/>
                <a:gd name="connsiteX2" fmla="*/ 2142388 w 2142388"/>
                <a:gd name="connsiteY2" fmla="*/ 269787 h 942908"/>
                <a:gd name="connsiteX3" fmla="*/ 1071194 w 2142388"/>
                <a:gd name="connsiteY3" fmla="*/ 942908 h 942908"/>
                <a:gd name="connsiteX4" fmla="*/ 0 w 2142388"/>
                <a:gd name="connsiteY4" fmla="*/ 269787 h 94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388" h="942908">
                  <a:moveTo>
                    <a:pt x="0" y="269787"/>
                  </a:moveTo>
                  <a:cubicBezTo>
                    <a:pt x="0" y="-101967"/>
                    <a:pt x="470798" y="18696"/>
                    <a:pt x="1062402" y="18696"/>
                  </a:cubicBezTo>
                  <a:cubicBezTo>
                    <a:pt x="1654006" y="18696"/>
                    <a:pt x="2142388" y="-101967"/>
                    <a:pt x="2142388" y="269787"/>
                  </a:cubicBezTo>
                  <a:cubicBezTo>
                    <a:pt x="2142388" y="641541"/>
                    <a:pt x="1662798" y="942908"/>
                    <a:pt x="1071194" y="942908"/>
                  </a:cubicBezTo>
                  <a:cubicBezTo>
                    <a:pt x="479590" y="942908"/>
                    <a:pt x="0" y="641541"/>
                    <a:pt x="0" y="26978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四角形: 上の 2 つの角を丸める 823">
              <a:extLst>
                <a:ext uri="{FF2B5EF4-FFF2-40B4-BE49-F238E27FC236}">
                  <a16:creationId xmlns:a16="http://schemas.microsoft.com/office/drawing/2014/main" id="{D64ECFBD-617D-408F-82A3-A9ECDC27C488}"/>
                </a:ext>
              </a:extLst>
            </p:cNvPr>
            <p:cNvSpPr/>
            <p:nvPr/>
          </p:nvSpPr>
          <p:spPr>
            <a:xfrm>
              <a:off x="-2807624" y="7040554"/>
              <a:ext cx="1424779" cy="1641851"/>
            </a:xfrm>
            <a:prstGeom prst="round2SameRect">
              <a:avLst>
                <a:gd name="adj1" fmla="val 16667"/>
                <a:gd name="adj2" fmla="val 43744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3489F46F-C6EE-4865-84F8-527336153464}"/>
                </a:ext>
              </a:extLst>
            </p:cNvPr>
            <p:cNvGrpSpPr/>
            <p:nvPr/>
          </p:nvGrpSpPr>
          <p:grpSpPr>
            <a:xfrm>
              <a:off x="-2847605" y="7641111"/>
              <a:ext cx="1474732" cy="1063604"/>
              <a:chOff x="760298" y="4980239"/>
              <a:chExt cx="1668991" cy="1203707"/>
            </a:xfrm>
          </p:grpSpPr>
          <p:sp>
            <p:nvSpPr>
              <p:cNvPr id="826" name="四角形: 角を丸くする 825">
                <a:extLst>
                  <a:ext uri="{FF2B5EF4-FFF2-40B4-BE49-F238E27FC236}">
                    <a16:creationId xmlns:a16="http://schemas.microsoft.com/office/drawing/2014/main" id="{1C160C46-C3CD-4DC8-BFBE-B28FF306D1C3}"/>
                  </a:ext>
                </a:extLst>
              </p:cNvPr>
              <p:cNvSpPr/>
              <p:nvPr/>
            </p:nvSpPr>
            <p:spPr>
              <a:xfrm rot="20700000">
                <a:off x="842543" y="4980239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四角形: 角を丸くする 826">
                <a:extLst>
                  <a:ext uri="{FF2B5EF4-FFF2-40B4-BE49-F238E27FC236}">
                    <a16:creationId xmlns:a16="http://schemas.microsoft.com/office/drawing/2014/main" id="{217C3C9F-0DEB-4674-89A3-BD531F11703A}"/>
                  </a:ext>
                </a:extLst>
              </p:cNvPr>
              <p:cNvSpPr/>
              <p:nvPr/>
            </p:nvSpPr>
            <p:spPr>
              <a:xfrm rot="900000" flipH="1">
                <a:off x="2347850" y="4988742"/>
                <a:ext cx="45719" cy="55418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四角形: 角を丸くする 827">
                <a:extLst>
                  <a:ext uri="{FF2B5EF4-FFF2-40B4-BE49-F238E27FC236}">
                    <a16:creationId xmlns:a16="http://schemas.microsoft.com/office/drawing/2014/main" id="{E88315D3-2DC8-4CA4-B1AA-148F9D74F4B5}"/>
                  </a:ext>
                </a:extLst>
              </p:cNvPr>
              <p:cNvSpPr/>
              <p:nvPr/>
            </p:nvSpPr>
            <p:spPr>
              <a:xfrm rot="13500000">
                <a:off x="82786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6FC54E26-9B75-465F-A9A3-B1638558AD87}"/>
                  </a:ext>
                </a:extLst>
              </p:cNvPr>
              <p:cNvSpPr/>
              <p:nvPr/>
            </p:nvSpPr>
            <p:spPr>
              <a:xfrm rot="8100000" flipH="1">
                <a:off x="2359451" y="5555890"/>
                <a:ext cx="45719" cy="18084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楕円 32">
                <a:extLst>
                  <a:ext uri="{FF2B5EF4-FFF2-40B4-BE49-F238E27FC236}">
                    <a16:creationId xmlns:a16="http://schemas.microsoft.com/office/drawing/2014/main" id="{C29D260A-170B-4897-B049-8DEF0532610A}"/>
                  </a:ext>
                </a:extLst>
              </p:cNvPr>
              <p:cNvSpPr/>
              <p:nvPr/>
            </p:nvSpPr>
            <p:spPr>
              <a:xfrm>
                <a:off x="804513" y="5311869"/>
                <a:ext cx="1624776" cy="87207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565860D-86D7-46D0-9ABC-C960509F8A7D}"/>
                  </a:ext>
                </a:extLst>
              </p:cNvPr>
              <p:cNvSpPr/>
              <p:nvPr/>
            </p:nvSpPr>
            <p:spPr>
              <a:xfrm>
                <a:off x="1640682" y="5373814"/>
                <a:ext cx="726558" cy="751988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2" name="楕円 831">
              <a:extLst>
                <a:ext uri="{FF2B5EF4-FFF2-40B4-BE49-F238E27FC236}">
                  <a16:creationId xmlns:a16="http://schemas.microsoft.com/office/drawing/2014/main" id="{D8F722EC-7897-44D1-8F4E-9DB30BAA412D}"/>
                </a:ext>
              </a:extLst>
            </p:cNvPr>
            <p:cNvSpPr/>
            <p:nvPr/>
          </p:nvSpPr>
          <p:spPr>
            <a:xfrm>
              <a:off x="-2588517" y="7360948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楕円 832">
              <a:extLst>
                <a:ext uri="{FF2B5EF4-FFF2-40B4-BE49-F238E27FC236}">
                  <a16:creationId xmlns:a16="http://schemas.microsoft.com/office/drawing/2014/main" id="{84B88036-2DBD-4643-B927-679F149F5BCA}"/>
                </a:ext>
              </a:extLst>
            </p:cNvPr>
            <p:cNvSpPr/>
            <p:nvPr/>
          </p:nvSpPr>
          <p:spPr>
            <a:xfrm>
              <a:off x="-1780556" y="7360948"/>
              <a:ext cx="184183" cy="25549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星: 16 pt 833">
              <a:extLst>
                <a:ext uri="{FF2B5EF4-FFF2-40B4-BE49-F238E27FC236}">
                  <a16:creationId xmlns:a16="http://schemas.microsoft.com/office/drawing/2014/main" id="{B5DA7E40-F922-463E-AF5D-91673E4ED5D9}"/>
                </a:ext>
              </a:extLst>
            </p:cNvPr>
            <p:cNvSpPr/>
            <p:nvPr/>
          </p:nvSpPr>
          <p:spPr>
            <a:xfrm>
              <a:off x="-2389214" y="6792342"/>
              <a:ext cx="630694" cy="528272"/>
            </a:xfrm>
            <a:prstGeom prst="star16">
              <a:avLst>
                <a:gd name="adj" fmla="val 44529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4634FC0-80EA-42F7-BCAF-4F08F8EDB4C0}"/>
              </a:ext>
            </a:extLst>
          </p:cNvPr>
          <p:cNvGrpSpPr/>
          <p:nvPr/>
        </p:nvGrpSpPr>
        <p:grpSpPr>
          <a:xfrm>
            <a:off x="408131" y="890589"/>
            <a:ext cx="1598436" cy="1562736"/>
            <a:chOff x="293830" y="2033589"/>
            <a:chExt cx="2126103" cy="2078618"/>
          </a:xfrm>
        </p:grpSpPr>
        <p:sp>
          <p:nvSpPr>
            <p:cNvPr id="607" name="二等辺三角形 8">
              <a:extLst>
                <a:ext uri="{FF2B5EF4-FFF2-40B4-BE49-F238E27FC236}">
                  <a16:creationId xmlns:a16="http://schemas.microsoft.com/office/drawing/2014/main" id="{C18F404E-93CC-4E00-AEBD-9FC956C4E991}"/>
                </a:ext>
              </a:extLst>
            </p:cNvPr>
            <p:cNvSpPr/>
            <p:nvPr/>
          </p:nvSpPr>
          <p:spPr>
            <a:xfrm rot="19800000">
              <a:off x="293830" y="2033589"/>
              <a:ext cx="926881" cy="645714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二等辺三角形 8">
              <a:extLst>
                <a:ext uri="{FF2B5EF4-FFF2-40B4-BE49-F238E27FC236}">
                  <a16:creationId xmlns:a16="http://schemas.microsoft.com/office/drawing/2014/main" id="{14DEA215-00C9-4DF7-81F4-C5D8665486B1}"/>
                </a:ext>
              </a:extLst>
            </p:cNvPr>
            <p:cNvSpPr/>
            <p:nvPr/>
          </p:nvSpPr>
          <p:spPr>
            <a:xfrm rot="19800000">
              <a:off x="525600" y="2205628"/>
              <a:ext cx="555320" cy="460951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二等辺三角形 8">
              <a:extLst>
                <a:ext uri="{FF2B5EF4-FFF2-40B4-BE49-F238E27FC236}">
                  <a16:creationId xmlns:a16="http://schemas.microsoft.com/office/drawing/2014/main" id="{9DFE4B09-C252-4A8C-BF34-88550E030BDC}"/>
                </a:ext>
              </a:extLst>
            </p:cNvPr>
            <p:cNvSpPr/>
            <p:nvPr/>
          </p:nvSpPr>
          <p:spPr>
            <a:xfrm rot="1800000" flipH="1">
              <a:off x="1493052" y="2033589"/>
              <a:ext cx="926881" cy="645714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4" name="二等辺三角形 8">
              <a:extLst>
                <a:ext uri="{FF2B5EF4-FFF2-40B4-BE49-F238E27FC236}">
                  <a16:creationId xmlns:a16="http://schemas.microsoft.com/office/drawing/2014/main" id="{30B87966-7DC0-43D7-9F9D-94A7E0F4D578}"/>
                </a:ext>
              </a:extLst>
            </p:cNvPr>
            <p:cNvSpPr/>
            <p:nvPr/>
          </p:nvSpPr>
          <p:spPr>
            <a:xfrm rot="1800000" flipH="1">
              <a:off x="1632843" y="2205628"/>
              <a:ext cx="555320" cy="460951"/>
            </a:xfrm>
            <a:custGeom>
              <a:avLst/>
              <a:gdLst>
                <a:gd name="connsiteX0" fmla="*/ 0 w 694346"/>
                <a:gd name="connsiteY0" fmla="*/ 742950 h 742950"/>
                <a:gd name="connsiteX1" fmla="*/ 347173 w 694346"/>
                <a:gd name="connsiteY1" fmla="*/ 0 h 742950"/>
                <a:gd name="connsiteX2" fmla="*/ 694346 w 694346"/>
                <a:gd name="connsiteY2" fmla="*/ 742950 h 742950"/>
                <a:gd name="connsiteX3" fmla="*/ 0 w 694346"/>
                <a:gd name="connsiteY3" fmla="*/ 742950 h 742950"/>
                <a:gd name="connsiteX0" fmla="*/ 0 w 694346"/>
                <a:gd name="connsiteY0" fmla="*/ 742983 h 742983"/>
                <a:gd name="connsiteX1" fmla="*/ 347173 w 694346"/>
                <a:gd name="connsiteY1" fmla="*/ 33 h 742983"/>
                <a:gd name="connsiteX2" fmla="*/ 694346 w 694346"/>
                <a:gd name="connsiteY2" fmla="*/ 742983 h 742983"/>
                <a:gd name="connsiteX3" fmla="*/ 0 w 694346"/>
                <a:gd name="connsiteY3" fmla="*/ 742983 h 742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346" h="742983">
                  <a:moveTo>
                    <a:pt x="0" y="742983"/>
                  </a:moveTo>
                  <a:cubicBezTo>
                    <a:pt x="115724" y="495333"/>
                    <a:pt x="202874" y="4795"/>
                    <a:pt x="347173" y="33"/>
                  </a:cubicBezTo>
                  <a:cubicBezTo>
                    <a:pt x="491472" y="-4729"/>
                    <a:pt x="578622" y="495333"/>
                    <a:pt x="694346" y="742983"/>
                  </a:cubicBezTo>
                  <a:lnTo>
                    <a:pt x="0" y="742983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9B00044C-CD9C-41B0-9D7F-71F3209BB18C}"/>
                </a:ext>
              </a:extLst>
            </p:cNvPr>
            <p:cNvSpPr/>
            <p:nvPr/>
          </p:nvSpPr>
          <p:spPr>
            <a:xfrm flipH="1">
              <a:off x="457256" y="2362200"/>
              <a:ext cx="1783586" cy="1750007"/>
            </a:xfrm>
            <a:custGeom>
              <a:avLst/>
              <a:gdLst>
                <a:gd name="connsiteX0" fmla="*/ 0 w 1783585"/>
                <a:gd name="connsiteY0" fmla="*/ 834701 h 1669401"/>
                <a:gd name="connsiteX1" fmla="*/ 891793 w 1783585"/>
                <a:gd name="connsiteY1" fmla="*/ 0 h 1669401"/>
                <a:gd name="connsiteX2" fmla="*/ 1783586 w 1783585"/>
                <a:gd name="connsiteY2" fmla="*/ 834701 h 1669401"/>
                <a:gd name="connsiteX3" fmla="*/ 891793 w 1783585"/>
                <a:gd name="connsiteY3" fmla="*/ 1669402 h 1669401"/>
                <a:gd name="connsiteX4" fmla="*/ 0 w 1783585"/>
                <a:gd name="connsiteY4" fmla="*/ 834701 h 1669401"/>
                <a:gd name="connsiteX0" fmla="*/ 0 w 1783586"/>
                <a:gd name="connsiteY0" fmla="*/ 834701 h 1669402"/>
                <a:gd name="connsiteX1" fmla="*/ 891793 w 1783586"/>
                <a:gd name="connsiteY1" fmla="*/ 0 h 1669402"/>
                <a:gd name="connsiteX2" fmla="*/ 1783586 w 1783586"/>
                <a:gd name="connsiteY2" fmla="*/ 834701 h 1669402"/>
                <a:gd name="connsiteX3" fmla="*/ 891793 w 1783586"/>
                <a:gd name="connsiteY3" fmla="*/ 1669402 h 1669402"/>
                <a:gd name="connsiteX4" fmla="*/ 0 w 1783586"/>
                <a:gd name="connsiteY4" fmla="*/ 834701 h 1669402"/>
                <a:gd name="connsiteX0" fmla="*/ 0 w 1783586"/>
                <a:gd name="connsiteY0" fmla="*/ 834701 h 1669402"/>
                <a:gd name="connsiteX1" fmla="*/ 891793 w 1783586"/>
                <a:gd name="connsiteY1" fmla="*/ 0 h 1669402"/>
                <a:gd name="connsiteX2" fmla="*/ 1783586 w 1783586"/>
                <a:gd name="connsiteY2" fmla="*/ 834701 h 1669402"/>
                <a:gd name="connsiteX3" fmla="*/ 891793 w 1783586"/>
                <a:gd name="connsiteY3" fmla="*/ 1669402 h 1669402"/>
                <a:gd name="connsiteX4" fmla="*/ 0 w 1783586"/>
                <a:gd name="connsiteY4" fmla="*/ 834701 h 1669402"/>
                <a:gd name="connsiteX0" fmla="*/ 0 w 1783586"/>
                <a:gd name="connsiteY0" fmla="*/ 834701 h 1669402"/>
                <a:gd name="connsiteX1" fmla="*/ 891793 w 1783586"/>
                <a:gd name="connsiteY1" fmla="*/ 0 h 1669402"/>
                <a:gd name="connsiteX2" fmla="*/ 1783586 w 1783586"/>
                <a:gd name="connsiteY2" fmla="*/ 834701 h 1669402"/>
                <a:gd name="connsiteX3" fmla="*/ 891793 w 1783586"/>
                <a:gd name="connsiteY3" fmla="*/ 1669402 h 1669402"/>
                <a:gd name="connsiteX4" fmla="*/ 0 w 1783586"/>
                <a:gd name="connsiteY4" fmla="*/ 834701 h 1669402"/>
                <a:gd name="connsiteX0" fmla="*/ 0 w 1783586"/>
                <a:gd name="connsiteY0" fmla="*/ 677538 h 1512239"/>
                <a:gd name="connsiteX1" fmla="*/ 882268 w 1783586"/>
                <a:gd name="connsiteY1" fmla="*/ 0 h 1512239"/>
                <a:gd name="connsiteX2" fmla="*/ 1783586 w 1783586"/>
                <a:gd name="connsiteY2" fmla="*/ 677538 h 1512239"/>
                <a:gd name="connsiteX3" fmla="*/ 891793 w 1783586"/>
                <a:gd name="connsiteY3" fmla="*/ 1512239 h 1512239"/>
                <a:gd name="connsiteX4" fmla="*/ 0 w 1783586"/>
                <a:gd name="connsiteY4" fmla="*/ 677538 h 1512239"/>
                <a:gd name="connsiteX0" fmla="*/ 0 w 1783586"/>
                <a:gd name="connsiteY0" fmla="*/ 677538 h 1645589"/>
                <a:gd name="connsiteX1" fmla="*/ 882268 w 1783586"/>
                <a:gd name="connsiteY1" fmla="*/ 0 h 1645589"/>
                <a:gd name="connsiteX2" fmla="*/ 1783586 w 1783586"/>
                <a:gd name="connsiteY2" fmla="*/ 677538 h 1645589"/>
                <a:gd name="connsiteX3" fmla="*/ 896555 w 1783586"/>
                <a:gd name="connsiteY3" fmla="*/ 1645589 h 1645589"/>
                <a:gd name="connsiteX4" fmla="*/ 0 w 1783586"/>
                <a:gd name="connsiteY4" fmla="*/ 677538 h 164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3586" h="1645589">
                  <a:moveTo>
                    <a:pt x="0" y="677538"/>
                  </a:moveTo>
                  <a:cubicBezTo>
                    <a:pt x="0" y="216545"/>
                    <a:pt x="389744" y="0"/>
                    <a:pt x="882268" y="0"/>
                  </a:cubicBezTo>
                  <a:cubicBezTo>
                    <a:pt x="1374792" y="0"/>
                    <a:pt x="1783586" y="216545"/>
                    <a:pt x="1783586" y="677538"/>
                  </a:cubicBezTo>
                  <a:cubicBezTo>
                    <a:pt x="1783586" y="1138531"/>
                    <a:pt x="1389079" y="1645589"/>
                    <a:pt x="896555" y="1645589"/>
                  </a:cubicBezTo>
                  <a:cubicBezTo>
                    <a:pt x="404031" y="1645589"/>
                    <a:pt x="0" y="1138531"/>
                    <a:pt x="0" y="677538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437C24F9-0FF3-4F3A-AE43-F8BB0EE76CBB}"/>
                </a:ext>
              </a:extLst>
            </p:cNvPr>
            <p:cNvGrpSpPr/>
            <p:nvPr/>
          </p:nvGrpSpPr>
          <p:grpSpPr>
            <a:xfrm>
              <a:off x="491285" y="2860895"/>
              <a:ext cx="1668991" cy="1203707"/>
              <a:chOff x="1222243" y="4354176"/>
              <a:chExt cx="1668991" cy="1203707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09D3937-0698-4312-8CBC-00A38CE1169D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48E0E1F3-C8F5-4466-959C-0C61F5C315F1}"/>
                    </a:ext>
                  </a:extLst>
                </p:cNvPr>
                <p:cNvSpPr/>
                <p:nvPr/>
              </p:nvSpPr>
              <p:spPr>
                <a:xfrm rot="198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6519272B-D404-489E-8929-4C617A1B7E6A}"/>
                    </a:ext>
                  </a:extLst>
                </p:cNvPr>
                <p:cNvSpPr/>
                <p:nvPr/>
              </p:nvSpPr>
              <p:spPr>
                <a:xfrm rot="18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439F0901-DFE7-42C4-884D-5D77582EF120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72C39FCC-1912-4418-AAB7-52701A54FF99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32">
                  <a:extLst>
                    <a:ext uri="{FF2B5EF4-FFF2-40B4-BE49-F238E27FC236}">
                      <a16:creationId xmlns:a16="http://schemas.microsoft.com/office/drawing/2014/main" id="{22E22114-7400-4B7B-824E-29065E1FD9CD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BDB918D9-94F4-457D-B8B7-636176850809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6AFBE4A5-F968-4CA4-8B59-9ABF5060062C}"/>
                  </a:ext>
                </a:extLst>
              </p:cNvPr>
              <p:cNvSpPr/>
              <p:nvPr/>
            </p:nvSpPr>
            <p:spPr>
              <a:xfrm>
                <a:off x="1577953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9F33307B-6F61-494C-9DF1-630CD99B94AF}"/>
                  </a:ext>
                </a:extLst>
              </p:cNvPr>
              <p:cNvSpPr/>
              <p:nvPr/>
            </p:nvSpPr>
            <p:spPr>
              <a:xfrm>
                <a:off x="2385914" y="4385181"/>
                <a:ext cx="184183" cy="255491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37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FD3EC27-4FE9-4D5E-9A5E-34ECBBD38E54}"/>
              </a:ext>
            </a:extLst>
          </p:cNvPr>
          <p:cNvGrpSpPr/>
          <p:nvPr/>
        </p:nvGrpSpPr>
        <p:grpSpPr>
          <a:xfrm>
            <a:off x="408131" y="890589"/>
            <a:ext cx="1598436" cy="1562736"/>
            <a:chOff x="408131" y="890589"/>
            <a:chExt cx="1598436" cy="156273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4634FC0-80EA-42F7-BCAF-4F08F8EDB4C0}"/>
                </a:ext>
              </a:extLst>
            </p:cNvPr>
            <p:cNvGrpSpPr/>
            <p:nvPr/>
          </p:nvGrpSpPr>
          <p:grpSpPr>
            <a:xfrm>
              <a:off x="408131" y="890589"/>
              <a:ext cx="1598436" cy="1562736"/>
              <a:chOff x="293830" y="2033589"/>
              <a:chExt cx="2126103" cy="2078618"/>
            </a:xfrm>
          </p:grpSpPr>
          <p:sp>
            <p:nvSpPr>
              <p:cNvPr id="607" name="二等辺三角形 8">
                <a:extLst>
                  <a:ext uri="{FF2B5EF4-FFF2-40B4-BE49-F238E27FC236}">
                    <a16:creationId xmlns:a16="http://schemas.microsoft.com/office/drawing/2014/main" id="{C18F404E-93CC-4E00-AEBD-9FC956C4E991}"/>
                  </a:ext>
                </a:extLst>
              </p:cNvPr>
              <p:cNvSpPr/>
              <p:nvPr/>
            </p:nvSpPr>
            <p:spPr>
              <a:xfrm rot="19800000">
                <a:off x="293830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二等辺三角形 8">
                <a:extLst>
                  <a:ext uri="{FF2B5EF4-FFF2-40B4-BE49-F238E27FC236}">
                    <a16:creationId xmlns:a16="http://schemas.microsoft.com/office/drawing/2014/main" id="{14DEA215-00C9-4DF7-81F4-C5D8665486B1}"/>
                  </a:ext>
                </a:extLst>
              </p:cNvPr>
              <p:cNvSpPr/>
              <p:nvPr/>
            </p:nvSpPr>
            <p:spPr>
              <a:xfrm rot="19800000">
                <a:off x="525600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二等辺三角形 8">
                <a:extLst>
                  <a:ext uri="{FF2B5EF4-FFF2-40B4-BE49-F238E27FC236}">
                    <a16:creationId xmlns:a16="http://schemas.microsoft.com/office/drawing/2014/main" id="{9DFE4B09-C252-4A8C-BF34-88550E030BDC}"/>
                  </a:ext>
                </a:extLst>
              </p:cNvPr>
              <p:cNvSpPr/>
              <p:nvPr/>
            </p:nvSpPr>
            <p:spPr>
              <a:xfrm rot="1800000" flipH="1">
                <a:off x="1493052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4" name="二等辺三角形 8">
                <a:extLst>
                  <a:ext uri="{FF2B5EF4-FFF2-40B4-BE49-F238E27FC236}">
                    <a16:creationId xmlns:a16="http://schemas.microsoft.com/office/drawing/2014/main" id="{30B87966-7DC0-43D7-9F9D-94A7E0F4D578}"/>
                  </a:ext>
                </a:extLst>
              </p:cNvPr>
              <p:cNvSpPr/>
              <p:nvPr/>
            </p:nvSpPr>
            <p:spPr>
              <a:xfrm rot="1800000" flipH="1">
                <a:off x="1632843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9B00044C-CD9C-41B0-9D7F-71F3209BB18C}"/>
                  </a:ext>
                </a:extLst>
              </p:cNvPr>
              <p:cNvSpPr/>
              <p:nvPr/>
            </p:nvSpPr>
            <p:spPr>
              <a:xfrm flipH="1">
                <a:off x="457256" y="2362200"/>
                <a:ext cx="1783586" cy="1750007"/>
              </a:xfrm>
              <a:custGeom>
                <a:avLst/>
                <a:gdLst>
                  <a:gd name="connsiteX0" fmla="*/ 0 w 1783585"/>
                  <a:gd name="connsiteY0" fmla="*/ 834701 h 1669401"/>
                  <a:gd name="connsiteX1" fmla="*/ 891793 w 1783585"/>
                  <a:gd name="connsiteY1" fmla="*/ 0 h 1669401"/>
                  <a:gd name="connsiteX2" fmla="*/ 1783586 w 1783585"/>
                  <a:gd name="connsiteY2" fmla="*/ 834701 h 1669401"/>
                  <a:gd name="connsiteX3" fmla="*/ 891793 w 1783585"/>
                  <a:gd name="connsiteY3" fmla="*/ 1669402 h 1669401"/>
                  <a:gd name="connsiteX4" fmla="*/ 0 w 1783585"/>
                  <a:gd name="connsiteY4" fmla="*/ 834701 h 1669401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677538 h 1512239"/>
                  <a:gd name="connsiteX1" fmla="*/ 882268 w 1783586"/>
                  <a:gd name="connsiteY1" fmla="*/ 0 h 1512239"/>
                  <a:gd name="connsiteX2" fmla="*/ 1783586 w 1783586"/>
                  <a:gd name="connsiteY2" fmla="*/ 677538 h 1512239"/>
                  <a:gd name="connsiteX3" fmla="*/ 891793 w 1783586"/>
                  <a:gd name="connsiteY3" fmla="*/ 1512239 h 1512239"/>
                  <a:gd name="connsiteX4" fmla="*/ 0 w 1783586"/>
                  <a:gd name="connsiteY4" fmla="*/ 677538 h 1512239"/>
                  <a:gd name="connsiteX0" fmla="*/ 0 w 1783586"/>
                  <a:gd name="connsiteY0" fmla="*/ 677538 h 1645589"/>
                  <a:gd name="connsiteX1" fmla="*/ 882268 w 1783586"/>
                  <a:gd name="connsiteY1" fmla="*/ 0 h 1645589"/>
                  <a:gd name="connsiteX2" fmla="*/ 1783586 w 1783586"/>
                  <a:gd name="connsiteY2" fmla="*/ 677538 h 1645589"/>
                  <a:gd name="connsiteX3" fmla="*/ 896555 w 1783586"/>
                  <a:gd name="connsiteY3" fmla="*/ 1645589 h 1645589"/>
                  <a:gd name="connsiteX4" fmla="*/ 0 w 1783586"/>
                  <a:gd name="connsiteY4" fmla="*/ 677538 h 164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3586" h="1645589">
                    <a:moveTo>
                      <a:pt x="0" y="677538"/>
                    </a:moveTo>
                    <a:cubicBezTo>
                      <a:pt x="0" y="216545"/>
                      <a:pt x="389744" y="0"/>
                      <a:pt x="882268" y="0"/>
                    </a:cubicBezTo>
                    <a:cubicBezTo>
                      <a:pt x="1374792" y="0"/>
                      <a:pt x="1783586" y="216545"/>
                      <a:pt x="1783586" y="677538"/>
                    </a:cubicBezTo>
                    <a:cubicBezTo>
                      <a:pt x="1783586" y="1138531"/>
                      <a:pt x="1389079" y="1645589"/>
                      <a:pt x="896555" y="1645589"/>
                    </a:cubicBezTo>
                    <a:cubicBezTo>
                      <a:pt x="404031" y="1645589"/>
                      <a:pt x="0" y="1138531"/>
                      <a:pt x="0" y="6775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09D3937-0698-4312-8CBC-00A38CE1169D}"/>
                  </a:ext>
                </a:extLst>
              </p:cNvPr>
              <p:cNvGrpSpPr/>
              <p:nvPr/>
            </p:nvGrpSpPr>
            <p:grpSpPr>
              <a:xfrm>
                <a:off x="491286" y="28608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48E0E1F3-C8F5-4466-959C-0C61F5C315F1}"/>
                    </a:ext>
                  </a:extLst>
                </p:cNvPr>
                <p:cNvSpPr/>
                <p:nvPr/>
              </p:nvSpPr>
              <p:spPr>
                <a:xfrm rot="198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6519272B-D404-489E-8929-4C617A1B7E6A}"/>
                    </a:ext>
                  </a:extLst>
                </p:cNvPr>
                <p:cNvSpPr/>
                <p:nvPr/>
              </p:nvSpPr>
              <p:spPr>
                <a:xfrm rot="18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439F0901-DFE7-42C4-884D-5D77582EF120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角を丸くする 587">
                  <a:extLst>
                    <a:ext uri="{FF2B5EF4-FFF2-40B4-BE49-F238E27FC236}">
                      <a16:creationId xmlns:a16="http://schemas.microsoft.com/office/drawing/2014/main" id="{72C39FCC-1912-4418-AAB7-52701A54FF99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32">
                  <a:extLst>
                    <a:ext uri="{FF2B5EF4-FFF2-40B4-BE49-F238E27FC236}">
                      <a16:creationId xmlns:a16="http://schemas.microsoft.com/office/drawing/2014/main" id="{22E22114-7400-4B7B-824E-29065E1FD9CD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BDB918D9-94F4-457D-B8B7-636176850809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A5164D9A-F90A-41A8-91A9-41459F5235E6}"/>
                </a:ext>
              </a:extLst>
            </p:cNvPr>
            <p:cNvSpPr/>
            <p:nvPr/>
          </p:nvSpPr>
          <p:spPr>
            <a:xfrm>
              <a:off x="775992" y="15268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BED9B20-D6B7-41BA-B62C-EB53D1E8A9DA}"/>
              </a:ext>
            </a:extLst>
          </p:cNvPr>
          <p:cNvGrpSpPr/>
          <p:nvPr/>
        </p:nvGrpSpPr>
        <p:grpSpPr>
          <a:xfrm>
            <a:off x="2410139" y="982944"/>
            <a:ext cx="1401661" cy="1330396"/>
            <a:chOff x="2410139" y="982944"/>
            <a:chExt cx="1401661" cy="1330396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FADB68EA-FE74-4FC8-A090-A29740FA066F}"/>
                </a:ext>
              </a:extLst>
            </p:cNvPr>
            <p:cNvGrpSpPr/>
            <p:nvPr/>
          </p:nvGrpSpPr>
          <p:grpSpPr>
            <a:xfrm>
              <a:off x="2410139" y="982944"/>
              <a:ext cx="1401661" cy="1330396"/>
              <a:chOff x="-4358966" y="4575104"/>
              <a:chExt cx="1864370" cy="1769579"/>
            </a:xfrm>
          </p:grpSpPr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5D4B7B04-053F-4FCD-B84C-39AA48B5E238}"/>
                  </a:ext>
                </a:extLst>
              </p:cNvPr>
              <p:cNvSpPr/>
              <p:nvPr/>
            </p:nvSpPr>
            <p:spPr>
              <a:xfrm>
                <a:off x="-3069390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BC295624-5B42-45D1-A06B-B1D978AA3DAC}"/>
                  </a:ext>
                </a:extLst>
              </p:cNvPr>
              <p:cNvSpPr/>
              <p:nvPr/>
            </p:nvSpPr>
            <p:spPr>
              <a:xfrm>
                <a:off x="-2954594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E5EEA4B5-0956-4A99-B0D8-904FEEB4B9B9}"/>
                  </a:ext>
                </a:extLst>
              </p:cNvPr>
              <p:cNvSpPr/>
              <p:nvPr/>
            </p:nvSpPr>
            <p:spPr>
              <a:xfrm>
                <a:off x="-4358966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C466952F-EC0F-4C38-8C08-68C0ED484099}"/>
                  </a:ext>
                </a:extLst>
              </p:cNvPr>
              <p:cNvSpPr/>
              <p:nvPr/>
            </p:nvSpPr>
            <p:spPr>
              <a:xfrm>
                <a:off x="-4244170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7CFBB05C-AA32-4DB4-8E0F-1218A13D133B}"/>
                  </a:ext>
                </a:extLst>
              </p:cNvPr>
              <p:cNvGrpSpPr/>
              <p:nvPr/>
            </p:nvGrpSpPr>
            <p:grpSpPr>
              <a:xfrm>
                <a:off x="-4303429" y="4675282"/>
                <a:ext cx="1783585" cy="1669401"/>
                <a:chOff x="1188215" y="3910013"/>
                <a:chExt cx="1783585" cy="1669401"/>
              </a:xfrm>
            </p:grpSpPr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7A7B0306-FEDE-4922-BC40-B050F0E6A544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92CB5829-BE77-4885-BF81-26B8E230A6CB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595" name="四角形: 角を丸くする 594">
                    <a:extLst>
                      <a:ext uri="{FF2B5EF4-FFF2-40B4-BE49-F238E27FC236}">
                        <a16:creationId xmlns:a16="http://schemas.microsoft.com/office/drawing/2014/main" id="{51DF1536-6C69-4E52-BD7F-B3B30897E64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四角形: 角を丸くする 595">
                    <a:extLst>
                      <a:ext uri="{FF2B5EF4-FFF2-40B4-BE49-F238E27FC236}">
                        <a16:creationId xmlns:a16="http://schemas.microsoft.com/office/drawing/2014/main" id="{BB3CAC51-25DC-4EFF-B3FB-24D5B23AA33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D0B66E90-1D29-46AD-A963-707767874F5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61375313-F769-4F24-8C3E-4C89ECCC962C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楕円 32">
                    <a:extLst>
                      <a:ext uri="{FF2B5EF4-FFF2-40B4-BE49-F238E27FC236}">
                        <a16:creationId xmlns:a16="http://schemas.microsoft.com/office/drawing/2014/main" id="{88C7176B-E5F7-4DC1-A86C-FFDEB678CA52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76048522-F4B1-4170-BB9F-FA6D665DD7CA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5383B6C4-2BA0-42F8-9F4A-54992C4523E2}"/>
                    </a:ext>
                  </a:extLst>
                </p:cNvPr>
                <p:cNvSpPr/>
                <p:nvPr/>
              </p:nvSpPr>
              <p:spPr>
                <a:xfrm flipH="1">
                  <a:off x="1853861" y="3910013"/>
                  <a:ext cx="452292" cy="498676"/>
                </a:xfrm>
                <a:custGeom>
                  <a:avLst/>
                  <a:gdLst>
                    <a:gd name="connsiteX0" fmla="*/ 236949 w 452292"/>
                    <a:gd name="connsiteY0" fmla="*/ 0 h 498676"/>
                    <a:gd name="connsiteX1" fmla="*/ 182398 w 452292"/>
                    <a:gd name="connsiteY1" fmla="*/ 2578 h 498676"/>
                    <a:gd name="connsiteX2" fmla="*/ 181223 w 452292"/>
                    <a:gd name="connsiteY2" fmla="*/ 57869 h 498676"/>
                    <a:gd name="connsiteX3" fmla="*/ 138120 w 452292"/>
                    <a:gd name="connsiteY3" fmla="*/ 59298 h 498676"/>
                    <a:gd name="connsiteX4" fmla="*/ 0 w 452292"/>
                    <a:gd name="connsiteY4" fmla="*/ 93496 h 498676"/>
                    <a:gd name="connsiteX5" fmla="*/ 138120 w 452292"/>
                    <a:gd name="connsiteY5" fmla="*/ 127694 h 498676"/>
                    <a:gd name="connsiteX6" fmla="*/ 182242 w 452292"/>
                    <a:gd name="connsiteY6" fmla="*/ 129156 h 498676"/>
                    <a:gd name="connsiteX7" fmla="*/ 183255 w 452292"/>
                    <a:gd name="connsiteY7" fmla="*/ 176848 h 498676"/>
                    <a:gd name="connsiteX8" fmla="*/ 160365 w 452292"/>
                    <a:gd name="connsiteY8" fmla="*/ 177808 h 498676"/>
                    <a:gd name="connsiteX9" fmla="*/ 57150 w 452292"/>
                    <a:gd name="connsiteY9" fmla="*/ 210141 h 498676"/>
                    <a:gd name="connsiteX10" fmla="*/ 160365 w 452292"/>
                    <a:gd name="connsiteY10" fmla="*/ 242474 h 498676"/>
                    <a:gd name="connsiteX11" fmla="*/ 185016 w 452292"/>
                    <a:gd name="connsiteY11" fmla="*/ 243508 h 498676"/>
                    <a:gd name="connsiteX12" fmla="*/ 188815 w 452292"/>
                    <a:gd name="connsiteY12" fmla="*/ 297034 h 498676"/>
                    <a:gd name="connsiteX13" fmla="*/ 174268 w 452292"/>
                    <a:gd name="connsiteY13" fmla="*/ 297703 h 498676"/>
                    <a:gd name="connsiteX14" fmla="*/ 92868 w 452292"/>
                    <a:gd name="connsiteY14" fmla="*/ 325682 h 498676"/>
                    <a:gd name="connsiteX15" fmla="*/ 174268 w 452292"/>
                    <a:gd name="connsiteY15" fmla="*/ 353661 h 498676"/>
                    <a:gd name="connsiteX16" fmla="*/ 192895 w 452292"/>
                    <a:gd name="connsiteY16" fmla="*/ 354517 h 498676"/>
                    <a:gd name="connsiteX17" fmla="*/ 194205 w 452292"/>
                    <a:gd name="connsiteY17" fmla="*/ 372988 h 498676"/>
                    <a:gd name="connsiteX18" fmla="*/ 226146 w 452292"/>
                    <a:gd name="connsiteY18" fmla="*/ 498676 h 498676"/>
                    <a:gd name="connsiteX19" fmla="*/ 258087 w 452292"/>
                    <a:gd name="connsiteY19" fmla="*/ 372988 h 498676"/>
                    <a:gd name="connsiteX20" fmla="*/ 259397 w 452292"/>
                    <a:gd name="connsiteY20" fmla="*/ 354517 h 498676"/>
                    <a:gd name="connsiteX21" fmla="*/ 278024 w 452292"/>
                    <a:gd name="connsiteY21" fmla="*/ 353661 h 498676"/>
                    <a:gd name="connsiteX22" fmla="*/ 359424 w 452292"/>
                    <a:gd name="connsiteY22" fmla="*/ 325682 h 498676"/>
                    <a:gd name="connsiteX23" fmla="*/ 278024 w 452292"/>
                    <a:gd name="connsiteY23" fmla="*/ 297703 h 498676"/>
                    <a:gd name="connsiteX24" fmla="*/ 263477 w 452292"/>
                    <a:gd name="connsiteY24" fmla="*/ 297034 h 498676"/>
                    <a:gd name="connsiteX25" fmla="*/ 267276 w 452292"/>
                    <a:gd name="connsiteY25" fmla="*/ 243508 h 498676"/>
                    <a:gd name="connsiteX26" fmla="*/ 291927 w 452292"/>
                    <a:gd name="connsiteY26" fmla="*/ 242474 h 498676"/>
                    <a:gd name="connsiteX27" fmla="*/ 395142 w 452292"/>
                    <a:gd name="connsiteY27" fmla="*/ 210141 h 498676"/>
                    <a:gd name="connsiteX28" fmla="*/ 291927 w 452292"/>
                    <a:gd name="connsiteY28" fmla="*/ 177808 h 498676"/>
                    <a:gd name="connsiteX29" fmla="*/ 269037 w 452292"/>
                    <a:gd name="connsiteY29" fmla="*/ 176848 h 498676"/>
                    <a:gd name="connsiteX30" fmla="*/ 270050 w 452292"/>
                    <a:gd name="connsiteY30" fmla="*/ 129156 h 498676"/>
                    <a:gd name="connsiteX31" fmla="*/ 314172 w 452292"/>
                    <a:gd name="connsiteY31" fmla="*/ 127694 h 498676"/>
                    <a:gd name="connsiteX32" fmla="*/ 452292 w 452292"/>
                    <a:gd name="connsiteY32" fmla="*/ 93496 h 498676"/>
                    <a:gd name="connsiteX33" fmla="*/ 314172 w 452292"/>
                    <a:gd name="connsiteY33" fmla="*/ 59298 h 498676"/>
                    <a:gd name="connsiteX34" fmla="*/ 271069 w 452292"/>
                    <a:gd name="connsiteY34" fmla="*/ 57869 h 498676"/>
                    <a:gd name="connsiteX35" fmla="*/ 269872 w 452292"/>
                    <a:gd name="connsiteY35" fmla="*/ 1556 h 498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52292" h="498676">
                      <a:moveTo>
                        <a:pt x="236949" y="0"/>
                      </a:moveTo>
                      <a:lnTo>
                        <a:pt x="182398" y="2578"/>
                      </a:lnTo>
                      <a:lnTo>
                        <a:pt x="181223" y="57869"/>
                      </a:lnTo>
                      <a:lnTo>
                        <a:pt x="138120" y="59298"/>
                      </a:lnTo>
                      <a:cubicBezTo>
                        <a:pt x="56952" y="64932"/>
                        <a:pt x="0" y="78122"/>
                        <a:pt x="0" y="93496"/>
                      </a:cubicBezTo>
                      <a:cubicBezTo>
                        <a:pt x="0" y="108869"/>
                        <a:pt x="56952" y="122060"/>
                        <a:pt x="138120" y="127694"/>
                      </a:cubicBezTo>
                      <a:lnTo>
                        <a:pt x="182242" y="129156"/>
                      </a:lnTo>
                      <a:lnTo>
                        <a:pt x="183255" y="176848"/>
                      </a:lnTo>
                      <a:lnTo>
                        <a:pt x="160365" y="177808"/>
                      </a:lnTo>
                      <a:cubicBezTo>
                        <a:pt x="99710" y="183135"/>
                        <a:pt x="57150" y="195606"/>
                        <a:pt x="57150" y="210141"/>
                      </a:cubicBezTo>
                      <a:cubicBezTo>
                        <a:pt x="57150" y="224676"/>
                        <a:pt x="99710" y="237147"/>
                        <a:pt x="160365" y="242474"/>
                      </a:cubicBezTo>
                      <a:lnTo>
                        <a:pt x="185016" y="243508"/>
                      </a:lnTo>
                      <a:lnTo>
                        <a:pt x="188815" y="297034"/>
                      </a:lnTo>
                      <a:lnTo>
                        <a:pt x="174268" y="297703"/>
                      </a:lnTo>
                      <a:cubicBezTo>
                        <a:pt x="126433" y="302313"/>
                        <a:pt x="92868" y="313104"/>
                        <a:pt x="92868" y="325682"/>
                      </a:cubicBezTo>
                      <a:cubicBezTo>
                        <a:pt x="92868" y="338259"/>
                        <a:pt x="126433" y="349051"/>
                        <a:pt x="174268" y="353661"/>
                      </a:cubicBezTo>
                      <a:lnTo>
                        <a:pt x="192895" y="354517"/>
                      </a:lnTo>
                      <a:lnTo>
                        <a:pt x="194205" y="372988"/>
                      </a:lnTo>
                      <a:cubicBezTo>
                        <a:pt x="202380" y="450645"/>
                        <a:pt x="213673" y="498676"/>
                        <a:pt x="226146" y="498676"/>
                      </a:cubicBezTo>
                      <a:cubicBezTo>
                        <a:pt x="238619" y="498676"/>
                        <a:pt x="249912" y="450645"/>
                        <a:pt x="258087" y="372988"/>
                      </a:cubicBezTo>
                      <a:lnTo>
                        <a:pt x="259397" y="354517"/>
                      </a:lnTo>
                      <a:lnTo>
                        <a:pt x="278024" y="353661"/>
                      </a:lnTo>
                      <a:cubicBezTo>
                        <a:pt x="325859" y="349051"/>
                        <a:pt x="359424" y="338259"/>
                        <a:pt x="359424" y="325682"/>
                      </a:cubicBezTo>
                      <a:cubicBezTo>
                        <a:pt x="359424" y="313104"/>
                        <a:pt x="325859" y="302313"/>
                        <a:pt x="278024" y="297703"/>
                      </a:cubicBezTo>
                      <a:lnTo>
                        <a:pt x="263477" y="297034"/>
                      </a:lnTo>
                      <a:lnTo>
                        <a:pt x="267276" y="243508"/>
                      </a:lnTo>
                      <a:lnTo>
                        <a:pt x="291927" y="242474"/>
                      </a:lnTo>
                      <a:cubicBezTo>
                        <a:pt x="352582" y="237147"/>
                        <a:pt x="395142" y="224676"/>
                        <a:pt x="395142" y="210141"/>
                      </a:cubicBezTo>
                      <a:cubicBezTo>
                        <a:pt x="395142" y="195606"/>
                        <a:pt x="352582" y="183135"/>
                        <a:pt x="291927" y="177808"/>
                      </a:cubicBezTo>
                      <a:lnTo>
                        <a:pt x="269037" y="176848"/>
                      </a:lnTo>
                      <a:lnTo>
                        <a:pt x="270050" y="129156"/>
                      </a:lnTo>
                      <a:lnTo>
                        <a:pt x="314172" y="127694"/>
                      </a:lnTo>
                      <a:cubicBezTo>
                        <a:pt x="395339" y="122060"/>
                        <a:pt x="452292" y="108869"/>
                        <a:pt x="452292" y="93496"/>
                      </a:cubicBezTo>
                      <a:cubicBezTo>
                        <a:pt x="452292" y="78122"/>
                        <a:pt x="395339" y="64932"/>
                        <a:pt x="314172" y="59298"/>
                      </a:cubicBezTo>
                      <a:lnTo>
                        <a:pt x="271069" y="57869"/>
                      </a:lnTo>
                      <a:lnTo>
                        <a:pt x="269872" y="155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12A47A48-AC76-401E-B4AE-23AE9B93AD2C}"/>
                </a:ext>
              </a:extLst>
            </p:cNvPr>
            <p:cNvSpPr/>
            <p:nvPr/>
          </p:nvSpPr>
          <p:spPr>
            <a:xfrm>
              <a:off x="2679612" y="14315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78C5680-CB4B-4F00-B8A8-E64A65E891CA}"/>
              </a:ext>
            </a:extLst>
          </p:cNvPr>
          <p:cNvGrpSpPr/>
          <p:nvPr/>
        </p:nvGrpSpPr>
        <p:grpSpPr>
          <a:xfrm>
            <a:off x="4138783" y="809422"/>
            <a:ext cx="1753025" cy="1753025"/>
            <a:chOff x="4138783" y="809422"/>
            <a:chExt cx="1753025" cy="1753025"/>
          </a:xfrm>
        </p:grpSpPr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C8A49E5C-6829-4E79-A62E-257405091122}"/>
                </a:ext>
              </a:extLst>
            </p:cNvPr>
            <p:cNvGrpSpPr/>
            <p:nvPr/>
          </p:nvGrpSpPr>
          <p:grpSpPr>
            <a:xfrm>
              <a:off x="4138783" y="809422"/>
              <a:ext cx="1753025" cy="1753025"/>
              <a:chOff x="-6509654" y="4733722"/>
              <a:chExt cx="2331724" cy="2331724"/>
            </a:xfrm>
          </p:grpSpPr>
          <p:sp>
            <p:nvSpPr>
              <p:cNvPr id="643" name="星: 12 pt 642">
                <a:extLst>
                  <a:ext uri="{FF2B5EF4-FFF2-40B4-BE49-F238E27FC236}">
                    <a16:creationId xmlns:a16="http://schemas.microsoft.com/office/drawing/2014/main" id="{68FBDF29-61F2-45A8-9EFC-FC591C3F34E5}"/>
                  </a:ext>
                </a:extLst>
              </p:cNvPr>
              <p:cNvSpPr/>
              <p:nvPr/>
            </p:nvSpPr>
            <p:spPr>
              <a:xfrm>
                <a:off x="-6509654" y="4733722"/>
                <a:ext cx="2331724" cy="2331724"/>
              </a:xfrm>
              <a:prstGeom prst="star12">
                <a:avLst>
                  <a:gd name="adj" fmla="val 40353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D6ED3DC7-2FAB-42FB-A57F-7EB4AE824926}"/>
                  </a:ext>
                </a:extLst>
              </p:cNvPr>
              <p:cNvGrpSpPr/>
              <p:nvPr/>
            </p:nvGrpSpPr>
            <p:grpSpPr>
              <a:xfrm>
                <a:off x="-6315503" y="5022763"/>
                <a:ext cx="1864370" cy="1769579"/>
                <a:chOff x="-4358966" y="4575104"/>
                <a:chExt cx="1864370" cy="1769579"/>
              </a:xfrm>
            </p:grpSpPr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E80E2DE3-6699-4025-98A1-EADD215977D5}"/>
                    </a:ext>
                  </a:extLst>
                </p:cNvPr>
                <p:cNvSpPr/>
                <p:nvPr/>
              </p:nvSpPr>
              <p:spPr>
                <a:xfrm>
                  <a:off x="-3069390" y="4575104"/>
                  <a:ext cx="574794" cy="57479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BAABDEFF-BF1A-4C66-BFCC-3E0779A6BE66}"/>
                    </a:ext>
                  </a:extLst>
                </p:cNvPr>
                <p:cNvSpPr/>
                <p:nvPr/>
              </p:nvSpPr>
              <p:spPr>
                <a:xfrm>
                  <a:off x="-2954594" y="4694272"/>
                  <a:ext cx="336458" cy="33645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E9D4CD16-4EC7-402A-8930-5B6FF90DB9B9}"/>
                    </a:ext>
                  </a:extLst>
                </p:cNvPr>
                <p:cNvSpPr/>
                <p:nvPr/>
              </p:nvSpPr>
              <p:spPr>
                <a:xfrm>
                  <a:off x="-4358966" y="4575104"/>
                  <a:ext cx="574794" cy="574794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E8332D83-322F-4570-A2F4-2A46FCCD5B0D}"/>
                    </a:ext>
                  </a:extLst>
                </p:cNvPr>
                <p:cNvSpPr/>
                <p:nvPr/>
              </p:nvSpPr>
              <p:spPr>
                <a:xfrm>
                  <a:off x="-4244170" y="4694272"/>
                  <a:ext cx="336458" cy="33645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957E413C-0C49-497B-997F-5723B056C316}"/>
                    </a:ext>
                  </a:extLst>
                </p:cNvPr>
                <p:cNvGrpSpPr/>
                <p:nvPr/>
              </p:nvGrpSpPr>
              <p:grpSpPr>
                <a:xfrm>
                  <a:off x="-4303429" y="4675282"/>
                  <a:ext cx="1783585" cy="1669401"/>
                  <a:chOff x="1188215" y="3910013"/>
                  <a:chExt cx="1783585" cy="1669401"/>
                </a:xfrm>
              </p:grpSpPr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AF5866EF-E890-4EAA-AED5-682BF99E47D1}"/>
                      </a:ext>
                    </a:extLst>
                  </p:cNvPr>
                  <p:cNvSpPr/>
                  <p:nvPr/>
                </p:nvSpPr>
                <p:spPr>
                  <a:xfrm flipH="1">
                    <a:off x="1188215" y="3910013"/>
                    <a:ext cx="1783585" cy="166940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33" name="グループ化 632">
                    <a:extLst>
                      <a:ext uri="{FF2B5EF4-FFF2-40B4-BE49-F238E27FC236}">
                        <a16:creationId xmlns:a16="http://schemas.microsoft.com/office/drawing/2014/main" id="{69A3F720-DAA5-48AC-B86F-9BA3EC578E47}"/>
                      </a:ext>
                    </a:extLst>
                  </p:cNvPr>
                  <p:cNvGrpSpPr/>
                  <p:nvPr/>
                </p:nvGrpSpPr>
                <p:grpSpPr>
                  <a:xfrm>
                    <a:off x="1222243" y="4354176"/>
                    <a:ext cx="1668991" cy="1203707"/>
                    <a:chOff x="760298" y="4980239"/>
                    <a:chExt cx="1668991" cy="1203707"/>
                  </a:xfrm>
                </p:grpSpPr>
                <p:sp>
                  <p:nvSpPr>
                    <p:cNvPr id="637" name="四角形: 角を丸くする 636">
                      <a:extLst>
                        <a:ext uri="{FF2B5EF4-FFF2-40B4-BE49-F238E27FC236}">
                          <a16:creationId xmlns:a16="http://schemas.microsoft.com/office/drawing/2014/main" id="{6723A79B-2E89-45D2-83E1-256E35C5038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842543" y="4980239"/>
                      <a:ext cx="45719" cy="55418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四角形: 角を丸くする 637">
                      <a:extLst>
                        <a:ext uri="{FF2B5EF4-FFF2-40B4-BE49-F238E27FC236}">
                          <a16:creationId xmlns:a16="http://schemas.microsoft.com/office/drawing/2014/main" id="{741533C4-2153-46B7-900F-A67175DC5C4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47850" y="4988742"/>
                      <a:ext cx="45719" cy="55418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四角形: 角を丸くする 638">
                      <a:extLst>
                        <a:ext uri="{FF2B5EF4-FFF2-40B4-BE49-F238E27FC236}">
                          <a16:creationId xmlns:a16="http://schemas.microsoft.com/office/drawing/2014/main" id="{D2A89CF8-6E3D-47D3-A12B-B18D40EB64C1}"/>
                        </a:ext>
                      </a:extLst>
                    </p:cNvPr>
                    <p:cNvSpPr/>
                    <p:nvPr/>
                  </p:nvSpPr>
                  <p:spPr>
                    <a:xfrm rot="13500000">
                      <a:off x="827861" y="5555890"/>
                      <a:ext cx="45719" cy="1808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四角形: 角を丸くする 639">
                      <a:extLst>
                        <a:ext uri="{FF2B5EF4-FFF2-40B4-BE49-F238E27FC236}">
                          <a16:creationId xmlns:a16="http://schemas.microsoft.com/office/drawing/2014/main" id="{F1716172-A9D3-4685-8318-6848A8D07DBC}"/>
                        </a:ext>
                      </a:extLst>
                    </p:cNvPr>
                    <p:cNvSpPr/>
                    <p:nvPr/>
                  </p:nvSpPr>
                  <p:spPr>
                    <a:xfrm rot="8100000" flipH="1">
                      <a:off x="2359451" y="5555890"/>
                      <a:ext cx="45719" cy="18084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楕円 32">
                      <a:extLst>
                        <a:ext uri="{FF2B5EF4-FFF2-40B4-BE49-F238E27FC236}">
                          <a16:creationId xmlns:a16="http://schemas.microsoft.com/office/drawing/2014/main" id="{6E3A62E5-1B2E-400C-9301-6DC6CE362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4513" y="5311869"/>
                      <a:ext cx="1624776" cy="872077"/>
                    </a:xfrm>
                    <a:custGeom>
                      <a:avLst/>
                      <a:gdLst>
                        <a:gd name="connsiteX0" fmla="*/ 0 w 1714804"/>
                        <a:gd name="connsiteY0" fmla="*/ 317743 h 635485"/>
                        <a:gd name="connsiteX1" fmla="*/ 857402 w 1714804"/>
                        <a:gd name="connsiteY1" fmla="*/ 0 h 635485"/>
                        <a:gd name="connsiteX2" fmla="*/ 1714804 w 1714804"/>
                        <a:gd name="connsiteY2" fmla="*/ 317743 h 635485"/>
                        <a:gd name="connsiteX3" fmla="*/ 857402 w 1714804"/>
                        <a:gd name="connsiteY3" fmla="*/ 635486 h 635485"/>
                        <a:gd name="connsiteX4" fmla="*/ 0 w 1714804"/>
                        <a:gd name="connsiteY4" fmla="*/ 317743 h 635485"/>
                        <a:gd name="connsiteX0" fmla="*/ 0 w 1714804"/>
                        <a:gd name="connsiteY0" fmla="*/ 317743 h 635486"/>
                        <a:gd name="connsiteX1" fmla="*/ 857402 w 1714804"/>
                        <a:gd name="connsiteY1" fmla="*/ 0 h 635486"/>
                        <a:gd name="connsiteX2" fmla="*/ 1714804 w 1714804"/>
                        <a:gd name="connsiteY2" fmla="*/ 317743 h 635486"/>
                        <a:gd name="connsiteX3" fmla="*/ 857402 w 1714804"/>
                        <a:gd name="connsiteY3" fmla="*/ 635486 h 635486"/>
                        <a:gd name="connsiteX4" fmla="*/ 0 w 1714804"/>
                        <a:gd name="connsiteY4" fmla="*/ 317743 h 635486"/>
                        <a:gd name="connsiteX0" fmla="*/ 0 w 1714804"/>
                        <a:gd name="connsiteY0" fmla="*/ 317743 h 635486"/>
                        <a:gd name="connsiteX1" fmla="*/ 857402 w 1714804"/>
                        <a:gd name="connsiteY1" fmla="*/ 0 h 635486"/>
                        <a:gd name="connsiteX2" fmla="*/ 1714804 w 1714804"/>
                        <a:gd name="connsiteY2" fmla="*/ 317743 h 635486"/>
                        <a:gd name="connsiteX3" fmla="*/ 857402 w 1714804"/>
                        <a:gd name="connsiteY3" fmla="*/ 635486 h 635486"/>
                        <a:gd name="connsiteX4" fmla="*/ 0 w 1714804"/>
                        <a:gd name="connsiteY4" fmla="*/ 317743 h 635486"/>
                        <a:gd name="connsiteX0" fmla="*/ 0 w 1714804"/>
                        <a:gd name="connsiteY0" fmla="*/ 317743 h 635486"/>
                        <a:gd name="connsiteX1" fmla="*/ 857402 w 1714804"/>
                        <a:gd name="connsiteY1" fmla="*/ 0 h 635486"/>
                        <a:gd name="connsiteX2" fmla="*/ 1714804 w 1714804"/>
                        <a:gd name="connsiteY2" fmla="*/ 317743 h 635486"/>
                        <a:gd name="connsiteX3" fmla="*/ 857402 w 1714804"/>
                        <a:gd name="connsiteY3" fmla="*/ 635486 h 635486"/>
                        <a:gd name="connsiteX4" fmla="*/ 0 w 1714804"/>
                        <a:gd name="connsiteY4" fmla="*/ 317743 h 635486"/>
                        <a:gd name="connsiteX0" fmla="*/ 0 w 1714804"/>
                        <a:gd name="connsiteY0" fmla="*/ 317743 h 930761"/>
                        <a:gd name="connsiteX1" fmla="*/ 857402 w 1714804"/>
                        <a:gd name="connsiteY1" fmla="*/ 0 h 930761"/>
                        <a:gd name="connsiteX2" fmla="*/ 1714804 w 1714804"/>
                        <a:gd name="connsiteY2" fmla="*/ 317743 h 930761"/>
                        <a:gd name="connsiteX3" fmla="*/ 852640 w 1714804"/>
                        <a:gd name="connsiteY3" fmla="*/ 930761 h 930761"/>
                        <a:gd name="connsiteX4" fmla="*/ 0 w 1714804"/>
                        <a:gd name="connsiteY4" fmla="*/ 317743 h 930761"/>
                        <a:gd name="connsiteX0" fmla="*/ 0 w 1714804"/>
                        <a:gd name="connsiteY0" fmla="*/ 140398 h 753416"/>
                        <a:gd name="connsiteX1" fmla="*/ 843115 w 1714804"/>
                        <a:gd name="connsiteY1" fmla="*/ 3630 h 753416"/>
                        <a:gd name="connsiteX2" fmla="*/ 1714804 w 1714804"/>
                        <a:gd name="connsiteY2" fmla="*/ 140398 h 753416"/>
                        <a:gd name="connsiteX3" fmla="*/ 852640 w 1714804"/>
                        <a:gd name="connsiteY3" fmla="*/ 753416 h 753416"/>
                        <a:gd name="connsiteX4" fmla="*/ 0 w 1714804"/>
                        <a:gd name="connsiteY4" fmla="*/ 140398 h 7534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4804" h="753416">
                          <a:moveTo>
                            <a:pt x="0" y="140398"/>
                          </a:moveTo>
                          <a:cubicBezTo>
                            <a:pt x="0" y="-35087"/>
                            <a:pt x="369585" y="3630"/>
                            <a:pt x="843115" y="3630"/>
                          </a:cubicBezTo>
                          <a:cubicBezTo>
                            <a:pt x="1316645" y="3630"/>
                            <a:pt x="1714804" y="-35087"/>
                            <a:pt x="1714804" y="140398"/>
                          </a:cubicBezTo>
                          <a:cubicBezTo>
                            <a:pt x="1714804" y="315883"/>
                            <a:pt x="1326170" y="753416"/>
                            <a:pt x="852640" y="753416"/>
                          </a:cubicBezTo>
                          <a:cubicBezTo>
                            <a:pt x="379110" y="753416"/>
                            <a:pt x="0" y="315883"/>
                            <a:pt x="0" y="140398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フリーフォーム: 図形 641">
                      <a:extLst>
                        <a:ext uri="{FF2B5EF4-FFF2-40B4-BE49-F238E27FC236}">
                          <a16:creationId xmlns:a16="http://schemas.microsoft.com/office/drawing/2014/main" id="{10EB1BC8-62CA-4788-8FBB-945C5E5C9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40682" y="5373814"/>
                      <a:ext cx="726558" cy="751988"/>
                    </a:xfrm>
                    <a:custGeom>
                      <a:avLst/>
                      <a:gdLst>
                        <a:gd name="connsiteX0" fmla="*/ 302447 w 810039"/>
                        <a:gd name="connsiteY0" fmla="*/ 373 h 871604"/>
                        <a:gd name="connsiteX1" fmla="*/ 810039 w 810039"/>
                        <a:gd name="connsiteY1" fmla="*/ 162510 h 871604"/>
                        <a:gd name="connsiteX2" fmla="*/ 76252 w 810039"/>
                        <a:gd name="connsiteY2" fmla="*/ 866340 h 871604"/>
                        <a:gd name="connsiteX3" fmla="*/ 0 w 810039"/>
                        <a:gd name="connsiteY3" fmla="*/ 871604 h 871604"/>
                        <a:gd name="connsiteX4" fmla="*/ 0 w 810039"/>
                        <a:gd name="connsiteY4" fmla="*/ 4054 h 871604"/>
                        <a:gd name="connsiteX5" fmla="*/ 148420 w 810039"/>
                        <a:gd name="connsiteY5" fmla="*/ 2673 h 871604"/>
                        <a:gd name="connsiteX6" fmla="*/ 302447 w 810039"/>
                        <a:gd name="connsiteY6" fmla="*/ 373 h 871604"/>
                        <a:gd name="connsiteX0" fmla="*/ 302447 w 818231"/>
                        <a:gd name="connsiteY0" fmla="*/ 663 h 871894"/>
                        <a:gd name="connsiteX1" fmla="*/ 818231 w 818231"/>
                        <a:gd name="connsiteY1" fmla="*/ 151319 h 871894"/>
                        <a:gd name="connsiteX2" fmla="*/ 76252 w 818231"/>
                        <a:gd name="connsiteY2" fmla="*/ 866630 h 871894"/>
                        <a:gd name="connsiteX3" fmla="*/ 0 w 818231"/>
                        <a:gd name="connsiteY3" fmla="*/ 871894 h 871894"/>
                        <a:gd name="connsiteX4" fmla="*/ 0 w 818231"/>
                        <a:gd name="connsiteY4" fmla="*/ 4344 h 871894"/>
                        <a:gd name="connsiteX5" fmla="*/ 148420 w 818231"/>
                        <a:gd name="connsiteY5" fmla="*/ 2963 h 871894"/>
                        <a:gd name="connsiteX6" fmla="*/ 302447 w 818231"/>
                        <a:gd name="connsiteY6" fmla="*/ 663 h 871894"/>
                        <a:gd name="connsiteX0" fmla="*/ 305177 w 820961"/>
                        <a:gd name="connsiteY0" fmla="*/ 663 h 906337"/>
                        <a:gd name="connsiteX1" fmla="*/ 820961 w 820961"/>
                        <a:gd name="connsiteY1" fmla="*/ 151319 h 906337"/>
                        <a:gd name="connsiteX2" fmla="*/ 78982 w 820961"/>
                        <a:gd name="connsiteY2" fmla="*/ 866630 h 906337"/>
                        <a:gd name="connsiteX3" fmla="*/ 0 w 820961"/>
                        <a:gd name="connsiteY3" fmla="*/ 906337 h 906337"/>
                        <a:gd name="connsiteX4" fmla="*/ 2730 w 820961"/>
                        <a:gd name="connsiteY4" fmla="*/ 4344 h 906337"/>
                        <a:gd name="connsiteX5" fmla="*/ 151150 w 820961"/>
                        <a:gd name="connsiteY5" fmla="*/ 2963 h 906337"/>
                        <a:gd name="connsiteX6" fmla="*/ 305177 w 820961"/>
                        <a:gd name="connsiteY6" fmla="*/ 663 h 906337"/>
                        <a:gd name="connsiteX0" fmla="*/ 305177 w 827139"/>
                        <a:gd name="connsiteY0" fmla="*/ 615 h 906984"/>
                        <a:gd name="connsiteX1" fmla="*/ 820961 w 827139"/>
                        <a:gd name="connsiteY1" fmla="*/ 151271 h 906984"/>
                        <a:gd name="connsiteX2" fmla="*/ 0 w 827139"/>
                        <a:gd name="connsiteY2" fmla="*/ 906289 h 906984"/>
                        <a:gd name="connsiteX3" fmla="*/ 2730 w 827139"/>
                        <a:gd name="connsiteY3" fmla="*/ 4296 h 906984"/>
                        <a:gd name="connsiteX4" fmla="*/ 151150 w 827139"/>
                        <a:gd name="connsiteY4" fmla="*/ 2915 h 906984"/>
                        <a:gd name="connsiteX5" fmla="*/ 305177 w 827139"/>
                        <a:gd name="connsiteY5" fmla="*/ 615 h 906984"/>
                        <a:gd name="connsiteX0" fmla="*/ 305177 w 827139"/>
                        <a:gd name="connsiteY0" fmla="*/ 615 h 906289"/>
                        <a:gd name="connsiteX1" fmla="*/ 820961 w 827139"/>
                        <a:gd name="connsiteY1" fmla="*/ 151271 h 906289"/>
                        <a:gd name="connsiteX2" fmla="*/ 0 w 827139"/>
                        <a:gd name="connsiteY2" fmla="*/ 906289 h 906289"/>
                        <a:gd name="connsiteX3" fmla="*/ 2730 w 827139"/>
                        <a:gd name="connsiteY3" fmla="*/ 4296 h 906289"/>
                        <a:gd name="connsiteX4" fmla="*/ 151150 w 827139"/>
                        <a:gd name="connsiteY4" fmla="*/ 2915 h 906289"/>
                        <a:gd name="connsiteX5" fmla="*/ 305177 w 827139"/>
                        <a:gd name="connsiteY5" fmla="*/ 615 h 906289"/>
                        <a:gd name="connsiteX0" fmla="*/ 305177 w 827139"/>
                        <a:gd name="connsiteY0" fmla="*/ 615 h 906289"/>
                        <a:gd name="connsiteX1" fmla="*/ 820961 w 827139"/>
                        <a:gd name="connsiteY1" fmla="*/ 151271 h 906289"/>
                        <a:gd name="connsiteX2" fmla="*/ 0 w 827139"/>
                        <a:gd name="connsiteY2" fmla="*/ 906289 h 906289"/>
                        <a:gd name="connsiteX3" fmla="*/ 2730 w 827139"/>
                        <a:gd name="connsiteY3" fmla="*/ 4296 h 906289"/>
                        <a:gd name="connsiteX4" fmla="*/ 151150 w 827139"/>
                        <a:gd name="connsiteY4" fmla="*/ 2915 h 906289"/>
                        <a:gd name="connsiteX5" fmla="*/ 305177 w 827139"/>
                        <a:gd name="connsiteY5" fmla="*/ 615 h 906289"/>
                        <a:gd name="connsiteX0" fmla="*/ 305177 w 825027"/>
                        <a:gd name="connsiteY0" fmla="*/ 403 h 906077"/>
                        <a:gd name="connsiteX1" fmla="*/ 820961 w 825027"/>
                        <a:gd name="connsiteY1" fmla="*/ 151059 h 906077"/>
                        <a:gd name="connsiteX2" fmla="*/ 0 w 825027"/>
                        <a:gd name="connsiteY2" fmla="*/ 906077 h 906077"/>
                        <a:gd name="connsiteX3" fmla="*/ 2730 w 825027"/>
                        <a:gd name="connsiteY3" fmla="*/ 4084 h 906077"/>
                        <a:gd name="connsiteX4" fmla="*/ 151150 w 825027"/>
                        <a:gd name="connsiteY4" fmla="*/ 2703 h 906077"/>
                        <a:gd name="connsiteX5" fmla="*/ 305177 w 825027"/>
                        <a:gd name="connsiteY5" fmla="*/ 403 h 906077"/>
                        <a:gd name="connsiteX0" fmla="*/ 305177 w 833111"/>
                        <a:gd name="connsiteY0" fmla="*/ 743 h 906417"/>
                        <a:gd name="connsiteX1" fmla="*/ 829153 w 833111"/>
                        <a:gd name="connsiteY1" fmla="*/ 139918 h 906417"/>
                        <a:gd name="connsiteX2" fmla="*/ 0 w 833111"/>
                        <a:gd name="connsiteY2" fmla="*/ 906417 h 906417"/>
                        <a:gd name="connsiteX3" fmla="*/ 2730 w 833111"/>
                        <a:gd name="connsiteY3" fmla="*/ 4424 h 906417"/>
                        <a:gd name="connsiteX4" fmla="*/ 151150 w 833111"/>
                        <a:gd name="connsiteY4" fmla="*/ 3043 h 906417"/>
                        <a:gd name="connsiteX5" fmla="*/ 305177 w 833111"/>
                        <a:gd name="connsiteY5" fmla="*/ 743 h 9064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33111" h="906417">
                          <a:moveTo>
                            <a:pt x="305177" y="743"/>
                          </a:moveTo>
                          <a:cubicBezTo>
                            <a:pt x="600563" y="-2340"/>
                            <a:pt x="869094" y="-2418"/>
                            <a:pt x="829153" y="139918"/>
                          </a:cubicBezTo>
                          <a:cubicBezTo>
                            <a:pt x="819246" y="313826"/>
                            <a:pt x="515907" y="859156"/>
                            <a:pt x="0" y="906417"/>
                          </a:cubicBezTo>
                          <a:lnTo>
                            <a:pt x="2730" y="4424"/>
                          </a:lnTo>
                          <a:lnTo>
                            <a:pt x="151150" y="3043"/>
                          </a:lnTo>
                          <a:lnTo>
                            <a:pt x="305177" y="743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8C1D60B7-CBDE-4852-B5C6-90E7003DDCAA}"/>
                </a:ext>
              </a:extLst>
            </p:cNvPr>
            <p:cNvSpPr/>
            <p:nvPr/>
          </p:nvSpPr>
          <p:spPr>
            <a:xfrm>
              <a:off x="4583938" y="14633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7A52037-3BC8-47C7-975D-0E76C5B624B6}"/>
              </a:ext>
            </a:extLst>
          </p:cNvPr>
          <p:cNvGrpSpPr/>
          <p:nvPr/>
        </p:nvGrpSpPr>
        <p:grpSpPr>
          <a:xfrm>
            <a:off x="6047509" y="891023"/>
            <a:ext cx="1578573" cy="1531073"/>
            <a:chOff x="6047509" y="891023"/>
            <a:chExt cx="1578573" cy="1531073"/>
          </a:xfrm>
        </p:grpSpPr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F9EFA070-CE83-4C07-BFF1-4BF56B224B5E}"/>
                </a:ext>
              </a:extLst>
            </p:cNvPr>
            <p:cNvGrpSpPr/>
            <p:nvPr/>
          </p:nvGrpSpPr>
          <p:grpSpPr>
            <a:xfrm>
              <a:off x="6047509" y="891023"/>
              <a:ext cx="1578573" cy="1531073"/>
              <a:chOff x="-2047294" y="4243823"/>
              <a:chExt cx="2099683" cy="2036502"/>
            </a:xfrm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F44B9A6F-6357-4B21-ADDD-C842CD9E2982}"/>
                  </a:ext>
                </a:extLst>
              </p:cNvPr>
              <p:cNvSpPr/>
              <p:nvPr/>
            </p:nvSpPr>
            <p:spPr>
              <a:xfrm>
                <a:off x="-2047294" y="4243823"/>
                <a:ext cx="895510" cy="9590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1C654316-679B-49BA-8607-F60FB92719AD}"/>
                  </a:ext>
                </a:extLst>
              </p:cNvPr>
              <p:cNvSpPr/>
              <p:nvPr/>
            </p:nvSpPr>
            <p:spPr>
              <a:xfrm>
                <a:off x="-1919251" y="4385318"/>
                <a:ext cx="631258" cy="676028"/>
              </a:xfrm>
              <a:prstGeom prst="ellipse">
                <a:avLst/>
              </a:pr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6BFBA727-6546-4D0E-958A-F6D8FA877944}"/>
                  </a:ext>
                </a:extLst>
              </p:cNvPr>
              <p:cNvSpPr/>
              <p:nvPr/>
            </p:nvSpPr>
            <p:spPr>
              <a:xfrm>
                <a:off x="-843121" y="4243823"/>
                <a:ext cx="895510" cy="9590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30A561CB-5051-4386-A962-3EBE64B50993}"/>
                  </a:ext>
                </a:extLst>
              </p:cNvPr>
              <p:cNvSpPr/>
              <p:nvPr/>
            </p:nvSpPr>
            <p:spPr>
              <a:xfrm>
                <a:off x="-715078" y="4385318"/>
                <a:ext cx="631258" cy="676028"/>
              </a:xfrm>
              <a:prstGeom prst="ellipse">
                <a:avLst/>
              </a:pr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0762A36B-E8C9-4A01-AA6C-7856849AA1B6}"/>
                  </a:ext>
                </a:extLst>
              </p:cNvPr>
              <p:cNvGrpSpPr/>
              <p:nvPr/>
            </p:nvGrpSpPr>
            <p:grpSpPr>
              <a:xfrm>
                <a:off x="-1756924" y="4739641"/>
                <a:ext cx="1537056" cy="1540684"/>
                <a:chOff x="1188215" y="3910013"/>
                <a:chExt cx="1783585" cy="1669401"/>
              </a:xfrm>
            </p:grpSpPr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965ECC5E-CA20-44BD-BBC4-2FC84D2216D5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C11BC97C-29EB-4AEE-B0BA-17095B6368A4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307" name="四角形: 角を丸くする 306">
                    <a:extLst>
                      <a:ext uri="{FF2B5EF4-FFF2-40B4-BE49-F238E27FC236}">
                        <a16:creationId xmlns:a16="http://schemas.microsoft.com/office/drawing/2014/main" id="{EA6ACC5F-5F3E-47FD-B450-0646F5B094F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61060368-9CE8-4619-83D9-3493B923658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06A4E2AD-9851-42BE-B450-7CE2D95F4E1D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2681E530-8A5D-4C80-9D87-50F1CC46F270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楕円 32">
                    <a:extLst>
                      <a:ext uri="{FF2B5EF4-FFF2-40B4-BE49-F238E27FC236}">
                        <a16:creationId xmlns:a16="http://schemas.microsoft.com/office/drawing/2014/main" id="{DBFC8CB1-B819-40B3-A6B4-0AC3AD0AAA4D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E6FFD82E-280C-43B3-964D-770D1BEFD38E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65D27B33-05B9-4A41-AEEA-2DCF9724885C}"/>
                </a:ext>
              </a:extLst>
            </p:cNvPr>
            <p:cNvSpPr/>
            <p:nvPr/>
          </p:nvSpPr>
          <p:spPr>
            <a:xfrm>
              <a:off x="6451501" y="1592455"/>
              <a:ext cx="770588" cy="115351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BFD3872-070B-41FB-8565-933F4BEFC4BE}"/>
              </a:ext>
            </a:extLst>
          </p:cNvPr>
          <p:cNvGrpSpPr/>
          <p:nvPr/>
        </p:nvGrpSpPr>
        <p:grpSpPr>
          <a:xfrm>
            <a:off x="8104747" y="496093"/>
            <a:ext cx="1252095" cy="1947983"/>
            <a:chOff x="8104747" y="496093"/>
            <a:chExt cx="1252095" cy="1947983"/>
          </a:xfrm>
        </p:grpSpPr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BCD8D238-A0B0-47AB-A4A5-6B903E2DACD7}"/>
                </a:ext>
              </a:extLst>
            </p:cNvPr>
            <p:cNvGrpSpPr/>
            <p:nvPr/>
          </p:nvGrpSpPr>
          <p:grpSpPr>
            <a:xfrm>
              <a:off x="8104747" y="496093"/>
              <a:ext cx="1252095" cy="1947983"/>
              <a:chOff x="6950571" y="3753643"/>
              <a:chExt cx="1665430" cy="2591040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A20A7C1F-2189-4BC8-AC36-5A4282F93351}"/>
                  </a:ext>
                </a:extLst>
              </p:cNvPr>
              <p:cNvSpPr/>
              <p:nvPr/>
            </p:nvSpPr>
            <p:spPr>
              <a:xfrm>
                <a:off x="7882615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D6139BF2-1829-47E2-A768-5D9F65BC2180}"/>
                  </a:ext>
                </a:extLst>
              </p:cNvPr>
              <p:cNvSpPr/>
              <p:nvPr/>
            </p:nvSpPr>
            <p:spPr>
              <a:xfrm>
                <a:off x="7977954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35B96340-34F9-4135-825D-76F0AE6D3B29}"/>
                  </a:ext>
                </a:extLst>
              </p:cNvPr>
              <p:cNvSpPr/>
              <p:nvPr/>
            </p:nvSpPr>
            <p:spPr>
              <a:xfrm>
                <a:off x="7195407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2711426A-0877-4D66-82F2-A6ED74197390}"/>
                  </a:ext>
                </a:extLst>
              </p:cNvPr>
              <p:cNvSpPr/>
              <p:nvPr/>
            </p:nvSpPr>
            <p:spPr>
              <a:xfrm>
                <a:off x="7290746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B3CA2D7B-D041-473D-80BC-2EB5B056D614}"/>
                  </a:ext>
                </a:extLst>
              </p:cNvPr>
              <p:cNvGrpSpPr/>
              <p:nvPr/>
            </p:nvGrpSpPr>
            <p:grpSpPr>
              <a:xfrm>
                <a:off x="6950571" y="4675282"/>
                <a:ext cx="1665430" cy="1669401"/>
                <a:chOff x="1188215" y="3910013"/>
                <a:chExt cx="1783585" cy="1669401"/>
              </a:xfrm>
            </p:grpSpPr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E22C94FB-C8DF-4E54-82B7-231C70FEF68D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1D01B86C-E4CE-446D-80C8-80D7D8091045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CC358AD4-1220-4E8B-9829-2424C29BC06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8DCCEA38-844C-45F3-B310-FB6184F0CE2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四角形: 角を丸くする 287">
                    <a:extLst>
                      <a:ext uri="{FF2B5EF4-FFF2-40B4-BE49-F238E27FC236}">
                        <a16:creationId xmlns:a16="http://schemas.microsoft.com/office/drawing/2014/main" id="{8CE91C7F-BCD9-4E0C-AD45-D6F2FF401EA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角を丸くする 288">
                    <a:extLst>
                      <a:ext uri="{FF2B5EF4-FFF2-40B4-BE49-F238E27FC236}">
                        <a16:creationId xmlns:a16="http://schemas.microsoft.com/office/drawing/2014/main" id="{DCE6933C-E92A-4109-8DA3-7C10BF7AB219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楕円 32">
                    <a:extLst>
                      <a:ext uri="{FF2B5EF4-FFF2-40B4-BE49-F238E27FC236}">
                        <a16:creationId xmlns:a16="http://schemas.microsoft.com/office/drawing/2014/main" id="{B134A848-3C5A-4C46-94A3-5EA0C851C1D3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E53D84CA-5C9D-4B49-A56C-EF80080379D7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BA1EDD01-33C5-4E73-AD4D-3181D6BD8B6A}"/>
                </a:ext>
              </a:extLst>
            </p:cNvPr>
            <p:cNvSpPr/>
            <p:nvPr/>
          </p:nvSpPr>
          <p:spPr>
            <a:xfrm>
              <a:off x="8299437" y="15712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62C64D5-0A55-4DAD-8BB5-F0C182B504C8}"/>
              </a:ext>
            </a:extLst>
          </p:cNvPr>
          <p:cNvGrpSpPr/>
          <p:nvPr/>
        </p:nvGrpSpPr>
        <p:grpSpPr>
          <a:xfrm>
            <a:off x="490752" y="2861164"/>
            <a:ext cx="1433195" cy="1401585"/>
            <a:chOff x="490752" y="2861164"/>
            <a:chExt cx="1433195" cy="1401585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783DF96-8C91-48A4-BC89-6207E4142565}"/>
                </a:ext>
              </a:extLst>
            </p:cNvPr>
            <p:cNvGrpSpPr/>
            <p:nvPr/>
          </p:nvGrpSpPr>
          <p:grpSpPr>
            <a:xfrm>
              <a:off x="490752" y="2861164"/>
              <a:ext cx="1433195" cy="1401585"/>
              <a:chOff x="1126851" y="3715145"/>
              <a:chExt cx="1906314" cy="186426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81D725D-D54F-4C8A-B8ED-CB1FAEA003E4}"/>
                  </a:ext>
                </a:extLst>
              </p:cNvPr>
              <p:cNvGrpSpPr/>
              <p:nvPr/>
            </p:nvGrpSpPr>
            <p:grpSpPr>
              <a:xfrm rot="1800000" flipH="1">
                <a:off x="2338819" y="3715145"/>
                <a:ext cx="694346" cy="483719"/>
                <a:chOff x="3302451" y="4426542"/>
                <a:chExt cx="694346" cy="742983"/>
              </a:xfrm>
            </p:grpSpPr>
            <p:sp>
              <p:nvSpPr>
                <p:cNvPr id="148" name="二等辺三角形 8">
                  <a:extLst>
                    <a:ext uri="{FF2B5EF4-FFF2-40B4-BE49-F238E27FC236}">
                      <a16:creationId xmlns:a16="http://schemas.microsoft.com/office/drawing/2014/main" id="{50687900-E318-4CA3-958D-CD9CF9F2A43A}"/>
                    </a:ext>
                  </a:extLst>
                </p:cNvPr>
                <p:cNvSpPr/>
                <p:nvPr/>
              </p:nvSpPr>
              <p:spPr>
                <a:xfrm>
                  <a:off x="3302451" y="4426542"/>
                  <a:ext cx="694346" cy="742983"/>
                </a:xfrm>
                <a:custGeom>
                  <a:avLst/>
                  <a:gdLst>
                    <a:gd name="connsiteX0" fmla="*/ 0 w 694346"/>
                    <a:gd name="connsiteY0" fmla="*/ 742950 h 742950"/>
                    <a:gd name="connsiteX1" fmla="*/ 347173 w 694346"/>
                    <a:gd name="connsiteY1" fmla="*/ 0 h 742950"/>
                    <a:gd name="connsiteX2" fmla="*/ 694346 w 694346"/>
                    <a:gd name="connsiteY2" fmla="*/ 742950 h 742950"/>
                    <a:gd name="connsiteX3" fmla="*/ 0 w 694346"/>
                    <a:gd name="connsiteY3" fmla="*/ 742950 h 742950"/>
                    <a:gd name="connsiteX0" fmla="*/ 0 w 694346"/>
                    <a:gd name="connsiteY0" fmla="*/ 742983 h 742983"/>
                    <a:gd name="connsiteX1" fmla="*/ 347173 w 694346"/>
                    <a:gd name="connsiteY1" fmla="*/ 33 h 742983"/>
                    <a:gd name="connsiteX2" fmla="*/ 694346 w 694346"/>
                    <a:gd name="connsiteY2" fmla="*/ 742983 h 742983"/>
                    <a:gd name="connsiteX3" fmla="*/ 0 w 694346"/>
                    <a:gd name="connsiteY3" fmla="*/ 742983 h 74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4346" h="742983">
                      <a:moveTo>
                        <a:pt x="0" y="742983"/>
                      </a:moveTo>
                      <a:cubicBezTo>
                        <a:pt x="115724" y="495333"/>
                        <a:pt x="202874" y="4795"/>
                        <a:pt x="347173" y="33"/>
                      </a:cubicBezTo>
                      <a:cubicBezTo>
                        <a:pt x="491472" y="-4729"/>
                        <a:pt x="578622" y="495333"/>
                        <a:pt x="694346" y="742983"/>
                      </a:cubicBezTo>
                      <a:lnTo>
                        <a:pt x="0" y="7429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二等辺三角形 8">
                  <a:extLst>
                    <a:ext uri="{FF2B5EF4-FFF2-40B4-BE49-F238E27FC236}">
                      <a16:creationId xmlns:a16="http://schemas.microsoft.com/office/drawing/2014/main" id="{B96FD225-A7C4-41E8-AE32-56AEA9F8CECE}"/>
                    </a:ext>
                  </a:extLst>
                </p:cNvPr>
                <p:cNvSpPr/>
                <p:nvPr/>
              </p:nvSpPr>
              <p:spPr>
                <a:xfrm>
                  <a:off x="3441623" y="4638676"/>
                  <a:ext cx="416002" cy="530388"/>
                </a:xfrm>
                <a:custGeom>
                  <a:avLst/>
                  <a:gdLst>
                    <a:gd name="connsiteX0" fmla="*/ 0 w 694346"/>
                    <a:gd name="connsiteY0" fmla="*/ 742950 h 742950"/>
                    <a:gd name="connsiteX1" fmla="*/ 347173 w 694346"/>
                    <a:gd name="connsiteY1" fmla="*/ 0 h 742950"/>
                    <a:gd name="connsiteX2" fmla="*/ 694346 w 694346"/>
                    <a:gd name="connsiteY2" fmla="*/ 742950 h 742950"/>
                    <a:gd name="connsiteX3" fmla="*/ 0 w 694346"/>
                    <a:gd name="connsiteY3" fmla="*/ 742950 h 742950"/>
                    <a:gd name="connsiteX0" fmla="*/ 0 w 694346"/>
                    <a:gd name="connsiteY0" fmla="*/ 742983 h 742983"/>
                    <a:gd name="connsiteX1" fmla="*/ 347173 w 694346"/>
                    <a:gd name="connsiteY1" fmla="*/ 33 h 742983"/>
                    <a:gd name="connsiteX2" fmla="*/ 694346 w 694346"/>
                    <a:gd name="connsiteY2" fmla="*/ 742983 h 742983"/>
                    <a:gd name="connsiteX3" fmla="*/ 0 w 694346"/>
                    <a:gd name="connsiteY3" fmla="*/ 742983 h 74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4346" h="742983">
                      <a:moveTo>
                        <a:pt x="0" y="742983"/>
                      </a:moveTo>
                      <a:cubicBezTo>
                        <a:pt x="115724" y="495333"/>
                        <a:pt x="202874" y="4795"/>
                        <a:pt x="347173" y="33"/>
                      </a:cubicBezTo>
                      <a:cubicBezTo>
                        <a:pt x="491472" y="-4729"/>
                        <a:pt x="578622" y="495333"/>
                        <a:pt x="694346" y="742983"/>
                      </a:cubicBezTo>
                      <a:lnTo>
                        <a:pt x="0" y="742983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E2712FB-3DA3-4B3D-AEB9-DA5C70613DE0}"/>
                  </a:ext>
                </a:extLst>
              </p:cNvPr>
              <p:cNvGrpSpPr/>
              <p:nvPr/>
            </p:nvGrpSpPr>
            <p:grpSpPr>
              <a:xfrm rot="19800000">
                <a:off x="1126851" y="3715145"/>
                <a:ext cx="694346" cy="483719"/>
                <a:chOff x="3302451" y="4426542"/>
                <a:chExt cx="694346" cy="742983"/>
              </a:xfrm>
            </p:grpSpPr>
            <p:sp>
              <p:nvSpPr>
                <p:cNvPr id="9" name="二等辺三角形 8">
                  <a:extLst>
                    <a:ext uri="{FF2B5EF4-FFF2-40B4-BE49-F238E27FC236}">
                      <a16:creationId xmlns:a16="http://schemas.microsoft.com/office/drawing/2014/main" id="{C90CB4EF-1890-4119-9D04-7C497CA5957F}"/>
                    </a:ext>
                  </a:extLst>
                </p:cNvPr>
                <p:cNvSpPr/>
                <p:nvPr/>
              </p:nvSpPr>
              <p:spPr>
                <a:xfrm>
                  <a:off x="3302451" y="4426542"/>
                  <a:ext cx="694346" cy="742983"/>
                </a:xfrm>
                <a:custGeom>
                  <a:avLst/>
                  <a:gdLst>
                    <a:gd name="connsiteX0" fmla="*/ 0 w 694346"/>
                    <a:gd name="connsiteY0" fmla="*/ 742950 h 742950"/>
                    <a:gd name="connsiteX1" fmla="*/ 347173 w 694346"/>
                    <a:gd name="connsiteY1" fmla="*/ 0 h 742950"/>
                    <a:gd name="connsiteX2" fmla="*/ 694346 w 694346"/>
                    <a:gd name="connsiteY2" fmla="*/ 742950 h 742950"/>
                    <a:gd name="connsiteX3" fmla="*/ 0 w 694346"/>
                    <a:gd name="connsiteY3" fmla="*/ 742950 h 742950"/>
                    <a:gd name="connsiteX0" fmla="*/ 0 w 694346"/>
                    <a:gd name="connsiteY0" fmla="*/ 742983 h 742983"/>
                    <a:gd name="connsiteX1" fmla="*/ 347173 w 694346"/>
                    <a:gd name="connsiteY1" fmla="*/ 33 h 742983"/>
                    <a:gd name="connsiteX2" fmla="*/ 694346 w 694346"/>
                    <a:gd name="connsiteY2" fmla="*/ 742983 h 742983"/>
                    <a:gd name="connsiteX3" fmla="*/ 0 w 694346"/>
                    <a:gd name="connsiteY3" fmla="*/ 742983 h 74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4346" h="742983">
                      <a:moveTo>
                        <a:pt x="0" y="742983"/>
                      </a:moveTo>
                      <a:cubicBezTo>
                        <a:pt x="115724" y="495333"/>
                        <a:pt x="202874" y="4795"/>
                        <a:pt x="347173" y="33"/>
                      </a:cubicBezTo>
                      <a:cubicBezTo>
                        <a:pt x="491472" y="-4729"/>
                        <a:pt x="578622" y="495333"/>
                        <a:pt x="694346" y="742983"/>
                      </a:cubicBezTo>
                      <a:lnTo>
                        <a:pt x="0" y="74298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二等辺三角形 8">
                  <a:extLst>
                    <a:ext uri="{FF2B5EF4-FFF2-40B4-BE49-F238E27FC236}">
                      <a16:creationId xmlns:a16="http://schemas.microsoft.com/office/drawing/2014/main" id="{1D308BA0-7F01-4C14-B6CF-01B94AEDAE3A}"/>
                    </a:ext>
                  </a:extLst>
                </p:cNvPr>
                <p:cNvSpPr/>
                <p:nvPr/>
              </p:nvSpPr>
              <p:spPr>
                <a:xfrm>
                  <a:off x="3441623" y="4638676"/>
                  <a:ext cx="416002" cy="530388"/>
                </a:xfrm>
                <a:custGeom>
                  <a:avLst/>
                  <a:gdLst>
                    <a:gd name="connsiteX0" fmla="*/ 0 w 694346"/>
                    <a:gd name="connsiteY0" fmla="*/ 742950 h 742950"/>
                    <a:gd name="connsiteX1" fmla="*/ 347173 w 694346"/>
                    <a:gd name="connsiteY1" fmla="*/ 0 h 742950"/>
                    <a:gd name="connsiteX2" fmla="*/ 694346 w 694346"/>
                    <a:gd name="connsiteY2" fmla="*/ 742950 h 742950"/>
                    <a:gd name="connsiteX3" fmla="*/ 0 w 694346"/>
                    <a:gd name="connsiteY3" fmla="*/ 742950 h 742950"/>
                    <a:gd name="connsiteX0" fmla="*/ 0 w 694346"/>
                    <a:gd name="connsiteY0" fmla="*/ 742983 h 742983"/>
                    <a:gd name="connsiteX1" fmla="*/ 347173 w 694346"/>
                    <a:gd name="connsiteY1" fmla="*/ 33 h 742983"/>
                    <a:gd name="connsiteX2" fmla="*/ 694346 w 694346"/>
                    <a:gd name="connsiteY2" fmla="*/ 742983 h 742983"/>
                    <a:gd name="connsiteX3" fmla="*/ 0 w 694346"/>
                    <a:gd name="connsiteY3" fmla="*/ 742983 h 74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4346" h="742983">
                      <a:moveTo>
                        <a:pt x="0" y="742983"/>
                      </a:moveTo>
                      <a:cubicBezTo>
                        <a:pt x="115724" y="495333"/>
                        <a:pt x="202874" y="4795"/>
                        <a:pt x="347173" y="33"/>
                      </a:cubicBezTo>
                      <a:cubicBezTo>
                        <a:pt x="491472" y="-4729"/>
                        <a:pt x="578622" y="495333"/>
                        <a:pt x="694346" y="742983"/>
                      </a:cubicBezTo>
                      <a:lnTo>
                        <a:pt x="0" y="742983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EAE0554E-6BFE-4C70-B90F-21983DD881A8}"/>
                  </a:ext>
                </a:extLst>
              </p:cNvPr>
              <p:cNvSpPr/>
              <p:nvPr/>
            </p:nvSpPr>
            <p:spPr>
              <a:xfrm flipH="1">
                <a:off x="1188215" y="3910013"/>
                <a:ext cx="1783585" cy="1669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B791AC5-3D5C-4A4A-BE58-48D934A50593}"/>
                  </a:ext>
                </a:extLst>
              </p:cNvPr>
              <p:cNvGrpSpPr/>
              <p:nvPr/>
            </p:nvGrpSpPr>
            <p:grpSpPr>
              <a:xfrm>
                <a:off x="1222243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6CF50EA1-7491-428D-AFC9-907C8F44DD8D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25148253-9945-4A4B-8BE5-285F37654338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9C35EDC7-BD42-4A1A-B086-5A009353C626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6E10574F-C5E5-49C7-9449-73AF772516D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32">
                  <a:extLst>
                    <a:ext uri="{FF2B5EF4-FFF2-40B4-BE49-F238E27FC236}">
                      <a16:creationId xmlns:a16="http://schemas.microsoft.com/office/drawing/2014/main" id="{B4DFFDC0-2B7A-4FC2-9258-B53CC5F35DE3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7B35B631-6AE9-475F-A706-53B702947AE9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D623A5DF-04AE-48F7-B360-BF694668A7C8}"/>
                </a:ext>
              </a:extLst>
            </p:cNvPr>
            <p:cNvSpPr/>
            <p:nvPr/>
          </p:nvSpPr>
          <p:spPr>
            <a:xfrm>
              <a:off x="775992" y="33810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D029B2E-8764-4FB6-ABFF-8E5060C9D67A}"/>
              </a:ext>
            </a:extLst>
          </p:cNvPr>
          <p:cNvGrpSpPr/>
          <p:nvPr/>
        </p:nvGrpSpPr>
        <p:grpSpPr>
          <a:xfrm>
            <a:off x="2394371" y="2869621"/>
            <a:ext cx="1433196" cy="1451762"/>
            <a:chOff x="2394371" y="2869621"/>
            <a:chExt cx="1433196" cy="145176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C8E5C4C-B207-4319-B702-1F133E7261A4}"/>
                </a:ext>
              </a:extLst>
            </p:cNvPr>
            <p:cNvGrpSpPr/>
            <p:nvPr/>
          </p:nvGrpSpPr>
          <p:grpSpPr>
            <a:xfrm>
              <a:off x="2394371" y="2869621"/>
              <a:ext cx="1433196" cy="1451762"/>
              <a:chOff x="3922863" y="3647402"/>
              <a:chExt cx="1906315" cy="1931010"/>
            </a:xfrm>
          </p:grpSpPr>
          <p:sp>
            <p:nvSpPr>
              <p:cNvPr id="255" name="二等辺三角形 8">
                <a:extLst>
                  <a:ext uri="{FF2B5EF4-FFF2-40B4-BE49-F238E27FC236}">
                    <a16:creationId xmlns:a16="http://schemas.microsoft.com/office/drawing/2014/main" id="{DD96EF8A-24B4-47CC-AF83-EC1B800899FF}"/>
                  </a:ext>
                </a:extLst>
              </p:cNvPr>
              <p:cNvSpPr/>
              <p:nvPr/>
            </p:nvSpPr>
            <p:spPr>
              <a:xfrm rot="1800000" flipH="1">
                <a:off x="5134832" y="3647402"/>
                <a:ext cx="694346" cy="48371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二等辺三角形 8">
                <a:extLst>
                  <a:ext uri="{FF2B5EF4-FFF2-40B4-BE49-F238E27FC236}">
                    <a16:creationId xmlns:a16="http://schemas.microsoft.com/office/drawing/2014/main" id="{5F5C101F-A505-4124-970B-7A0E351DF007}"/>
                  </a:ext>
                </a:extLst>
              </p:cNvPr>
              <p:cNvSpPr/>
              <p:nvPr/>
            </p:nvSpPr>
            <p:spPr>
              <a:xfrm rot="1800000" flipH="1">
                <a:off x="5239552" y="3776278"/>
                <a:ext cx="416002" cy="34530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二等辺三角形 8">
                <a:extLst>
                  <a:ext uri="{FF2B5EF4-FFF2-40B4-BE49-F238E27FC236}">
                    <a16:creationId xmlns:a16="http://schemas.microsoft.com/office/drawing/2014/main" id="{4EF14989-E7ED-4B2D-BDC8-7E2F29CBCC70}"/>
                  </a:ext>
                </a:extLst>
              </p:cNvPr>
              <p:cNvSpPr/>
              <p:nvPr/>
            </p:nvSpPr>
            <p:spPr>
              <a:xfrm rot="19800000">
                <a:off x="3922863" y="3647402"/>
                <a:ext cx="694346" cy="48371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二等辺三角形 8">
                <a:extLst>
                  <a:ext uri="{FF2B5EF4-FFF2-40B4-BE49-F238E27FC236}">
                    <a16:creationId xmlns:a16="http://schemas.microsoft.com/office/drawing/2014/main" id="{A189B7A8-94CF-4D35-A12C-0658B5F60179}"/>
                  </a:ext>
                </a:extLst>
              </p:cNvPr>
              <p:cNvSpPr/>
              <p:nvPr/>
            </p:nvSpPr>
            <p:spPr>
              <a:xfrm rot="19800000">
                <a:off x="4096486" y="3776280"/>
                <a:ext cx="416002" cy="34530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F7D6D402-AA26-4B1D-B0E7-4F08F05A0459}"/>
                  </a:ext>
                </a:extLst>
              </p:cNvPr>
              <p:cNvSpPr/>
              <p:nvPr/>
            </p:nvSpPr>
            <p:spPr>
              <a:xfrm>
                <a:off x="4033864" y="3892550"/>
                <a:ext cx="1684312" cy="1685862"/>
              </a:xfrm>
              <a:prstGeom prst="roundRect">
                <a:avLst>
                  <a:gd name="adj" fmla="val 4011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47ECC132-3F11-4A8F-A36E-F2A3E0B7BD0D}"/>
                  </a:ext>
                </a:extLst>
              </p:cNvPr>
              <p:cNvGrpSpPr/>
              <p:nvPr/>
            </p:nvGrpSpPr>
            <p:grpSpPr>
              <a:xfrm>
                <a:off x="4018256" y="4354176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702C1C61-F742-407A-8601-A26921F8A119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AFDBD457-65BF-4E8D-8D4B-44324F42E249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C9F51998-D703-45B3-838E-6922651F9AD6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F9432DDF-77DF-48D3-A369-5317B21ECD71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32">
                  <a:extLst>
                    <a:ext uri="{FF2B5EF4-FFF2-40B4-BE49-F238E27FC236}">
                      <a16:creationId xmlns:a16="http://schemas.microsoft.com/office/drawing/2014/main" id="{29DAB598-EB65-446C-A1B4-C6D123D41FF6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C6FA0FF-472C-4857-A9DA-7AAF1D1D2B3C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C59AAD63-8D38-483C-B446-3A1B95251083}"/>
                </a:ext>
              </a:extLst>
            </p:cNvPr>
            <p:cNvSpPr/>
            <p:nvPr/>
          </p:nvSpPr>
          <p:spPr>
            <a:xfrm>
              <a:off x="2679612" y="34127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39" name="グループ化 938">
            <a:extLst>
              <a:ext uri="{FF2B5EF4-FFF2-40B4-BE49-F238E27FC236}">
                <a16:creationId xmlns:a16="http://schemas.microsoft.com/office/drawing/2014/main" id="{7AAD3640-F8D2-4530-80F8-2F142ADD8D42}"/>
              </a:ext>
            </a:extLst>
          </p:cNvPr>
          <p:cNvGrpSpPr/>
          <p:nvPr/>
        </p:nvGrpSpPr>
        <p:grpSpPr>
          <a:xfrm>
            <a:off x="4314465" y="2955855"/>
            <a:ext cx="1401661" cy="1330396"/>
            <a:chOff x="4314465" y="2955855"/>
            <a:chExt cx="1401661" cy="133039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43934F31-57D3-4341-83CC-317E1CF6EC0E}"/>
                </a:ext>
              </a:extLst>
            </p:cNvPr>
            <p:cNvGrpSpPr/>
            <p:nvPr/>
          </p:nvGrpSpPr>
          <p:grpSpPr>
            <a:xfrm>
              <a:off x="4314465" y="2955855"/>
              <a:ext cx="1401661" cy="1330396"/>
              <a:chOff x="4712463" y="4575104"/>
              <a:chExt cx="1864370" cy="1769579"/>
            </a:xfrm>
          </p:grpSpPr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13D384EB-1577-4455-848F-776897070BB7}"/>
                  </a:ext>
                </a:extLst>
              </p:cNvPr>
              <p:cNvSpPr/>
              <p:nvPr/>
            </p:nvSpPr>
            <p:spPr>
              <a:xfrm>
                <a:off x="6002039" y="4575104"/>
                <a:ext cx="574794" cy="57479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B302ADC3-24B9-482C-9BC2-DEFD5855CD18}"/>
                  </a:ext>
                </a:extLst>
              </p:cNvPr>
              <p:cNvSpPr/>
              <p:nvPr/>
            </p:nvSpPr>
            <p:spPr>
              <a:xfrm>
                <a:off x="6116835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18BDCCCF-8FD6-4F6B-90F4-2F82950663DC}"/>
                  </a:ext>
                </a:extLst>
              </p:cNvPr>
              <p:cNvSpPr/>
              <p:nvPr/>
            </p:nvSpPr>
            <p:spPr>
              <a:xfrm>
                <a:off x="4712463" y="4575104"/>
                <a:ext cx="574794" cy="57479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5CDA3AC6-5267-4ED7-922C-8C8273564784}"/>
                  </a:ext>
                </a:extLst>
              </p:cNvPr>
              <p:cNvSpPr/>
              <p:nvPr/>
            </p:nvSpPr>
            <p:spPr>
              <a:xfrm>
                <a:off x="4827259" y="469427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0F717381-769D-497F-AF04-048C3B663495}"/>
                  </a:ext>
                </a:extLst>
              </p:cNvPr>
              <p:cNvGrpSpPr/>
              <p:nvPr/>
            </p:nvGrpSpPr>
            <p:grpSpPr>
              <a:xfrm>
                <a:off x="4762557" y="4675282"/>
                <a:ext cx="1783585" cy="1669401"/>
                <a:chOff x="1188215" y="3910013"/>
                <a:chExt cx="1783585" cy="1669401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FE5C5796-B169-409A-B169-6B49EA09B1EC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84439BE9-30F2-4B4E-B84F-B599B91E7BD4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33846A85-6449-4E09-B161-D3C744FD7D8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A0B5D26E-92FF-4D70-9648-2D1E792D1ED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575057AB-E17F-4D38-960E-A0F8174FD829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四角形: 角を丸くする 270">
                    <a:extLst>
                      <a:ext uri="{FF2B5EF4-FFF2-40B4-BE49-F238E27FC236}">
                        <a16:creationId xmlns:a16="http://schemas.microsoft.com/office/drawing/2014/main" id="{D5374C0D-D164-438B-A379-4F0D6EF10621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楕円 32">
                    <a:extLst>
                      <a:ext uri="{FF2B5EF4-FFF2-40B4-BE49-F238E27FC236}">
                        <a16:creationId xmlns:a16="http://schemas.microsoft.com/office/drawing/2014/main" id="{A98CAB46-D508-4FF4-8A3C-B94C18DA2ADF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FD8D1B73-F208-4D3F-B140-02C2CC642F29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8326F344-1813-4A26-AB5A-6D0CB04D8485}"/>
                </a:ext>
              </a:extLst>
            </p:cNvPr>
            <p:cNvSpPr/>
            <p:nvPr/>
          </p:nvSpPr>
          <p:spPr>
            <a:xfrm>
              <a:off x="4583938" y="33937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7D5687FB-5536-4662-B204-F91914396BFD}"/>
              </a:ext>
            </a:extLst>
          </p:cNvPr>
          <p:cNvGrpSpPr/>
          <p:nvPr/>
        </p:nvGrpSpPr>
        <p:grpSpPr>
          <a:xfrm>
            <a:off x="5934937" y="2902100"/>
            <a:ext cx="1803716" cy="1417879"/>
            <a:chOff x="5934937" y="2902100"/>
            <a:chExt cx="1803716" cy="1417879"/>
          </a:xfrm>
        </p:grpSpPr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83C93244-FCCC-45C4-94D9-9F003E18BCB9}"/>
                </a:ext>
              </a:extLst>
            </p:cNvPr>
            <p:cNvGrpSpPr/>
            <p:nvPr/>
          </p:nvGrpSpPr>
          <p:grpSpPr>
            <a:xfrm>
              <a:off x="5934937" y="2902100"/>
              <a:ext cx="1803716" cy="1417879"/>
              <a:chOff x="9928272" y="6818774"/>
              <a:chExt cx="2399148" cy="1885941"/>
            </a:xfrm>
          </p:grpSpPr>
          <p:sp>
            <p:nvSpPr>
              <p:cNvPr id="787" name="楕円 645">
                <a:extLst>
                  <a:ext uri="{FF2B5EF4-FFF2-40B4-BE49-F238E27FC236}">
                    <a16:creationId xmlns:a16="http://schemas.microsoft.com/office/drawing/2014/main" id="{0A3F2188-42D2-4B80-ADDF-97BBC027ABD5}"/>
                  </a:ext>
                </a:extLst>
              </p:cNvPr>
              <p:cNvSpPr/>
              <p:nvPr/>
            </p:nvSpPr>
            <p:spPr>
              <a:xfrm>
                <a:off x="9928272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楕円 645">
                <a:extLst>
                  <a:ext uri="{FF2B5EF4-FFF2-40B4-BE49-F238E27FC236}">
                    <a16:creationId xmlns:a16="http://schemas.microsoft.com/office/drawing/2014/main" id="{0E6C6705-3D5F-4D51-B89D-1D6FC6240242}"/>
                  </a:ext>
                </a:extLst>
              </p:cNvPr>
              <p:cNvSpPr/>
              <p:nvPr/>
            </p:nvSpPr>
            <p:spPr>
              <a:xfrm>
                <a:off x="11530641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49A3FE0D-0A06-483A-88AD-5720686AC2E4}"/>
                  </a:ext>
                </a:extLst>
              </p:cNvPr>
              <p:cNvSpPr/>
              <p:nvPr/>
            </p:nvSpPr>
            <p:spPr>
              <a:xfrm>
                <a:off x="10436120" y="6818774"/>
                <a:ext cx="1424779" cy="1863631"/>
              </a:xfrm>
              <a:custGeom>
                <a:avLst/>
                <a:gdLst>
                  <a:gd name="connsiteX0" fmla="*/ 713245 w 1424779"/>
                  <a:gd name="connsiteY0" fmla="*/ 0 h 1863631"/>
                  <a:gd name="connsiteX1" fmla="*/ 910841 w 1424779"/>
                  <a:gd name="connsiteY1" fmla="*/ 39020 h 1863631"/>
                  <a:gd name="connsiteX2" fmla="*/ 1291754 w 1424779"/>
                  <a:gd name="connsiteY2" fmla="*/ 220617 h 1863631"/>
                  <a:gd name="connsiteX3" fmla="*/ 1368485 w 1424779"/>
                  <a:gd name="connsiteY3" fmla="*/ 289375 h 1863631"/>
                  <a:gd name="connsiteX4" fmla="*/ 1373277 w 1424779"/>
                  <a:gd name="connsiteY4" fmla="*/ 313211 h 1863631"/>
                  <a:gd name="connsiteX5" fmla="*/ 1384223 w 1424779"/>
                  <a:gd name="connsiteY5" fmla="*/ 326478 h 1863631"/>
                  <a:gd name="connsiteX6" fmla="*/ 1424779 w 1424779"/>
                  <a:gd name="connsiteY6" fmla="*/ 459248 h 1863631"/>
                  <a:gd name="connsiteX7" fmla="*/ 1424779 w 1424779"/>
                  <a:gd name="connsiteY7" fmla="*/ 1240376 h 1863631"/>
                  <a:gd name="connsiteX8" fmla="*/ 801524 w 1424779"/>
                  <a:gd name="connsiteY8" fmla="*/ 1863631 h 1863631"/>
                  <a:gd name="connsiteX9" fmla="*/ 623255 w 1424779"/>
                  <a:gd name="connsiteY9" fmla="*/ 1863631 h 1863631"/>
                  <a:gd name="connsiteX10" fmla="*/ 0 w 1424779"/>
                  <a:gd name="connsiteY10" fmla="*/ 1240376 h 1863631"/>
                  <a:gd name="connsiteX11" fmla="*/ 0 w 1424779"/>
                  <a:gd name="connsiteY11" fmla="*/ 459248 h 1863631"/>
                  <a:gd name="connsiteX12" fmla="*/ 40556 w 1424779"/>
                  <a:gd name="connsiteY12" fmla="*/ 326478 h 1863631"/>
                  <a:gd name="connsiteX13" fmla="*/ 53763 w 1424779"/>
                  <a:gd name="connsiteY13" fmla="*/ 310471 h 1863631"/>
                  <a:gd name="connsiteX14" fmla="*/ 58004 w 1424779"/>
                  <a:gd name="connsiteY14" fmla="*/ 289375 h 1863631"/>
                  <a:gd name="connsiteX15" fmla="*/ 134735 w 1424779"/>
                  <a:gd name="connsiteY15" fmla="*/ 220617 h 1863631"/>
                  <a:gd name="connsiteX16" fmla="*/ 515648 w 1424779"/>
                  <a:gd name="connsiteY16" fmla="*/ 39020 h 1863631"/>
                  <a:gd name="connsiteX17" fmla="*/ 713245 w 1424779"/>
                  <a:gd name="connsiteY17" fmla="*/ 0 h 186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4779" h="1863631">
                    <a:moveTo>
                      <a:pt x="713245" y="0"/>
                    </a:moveTo>
                    <a:cubicBezTo>
                      <a:pt x="784760" y="0"/>
                      <a:pt x="856276" y="13007"/>
                      <a:pt x="910841" y="39020"/>
                    </a:cubicBezTo>
                    <a:lnTo>
                      <a:pt x="1291754" y="220617"/>
                    </a:lnTo>
                    <a:cubicBezTo>
                      <a:pt x="1332677" y="240127"/>
                      <a:pt x="1358255" y="264183"/>
                      <a:pt x="1368485" y="289375"/>
                    </a:cubicBezTo>
                    <a:lnTo>
                      <a:pt x="1373277" y="313211"/>
                    </a:lnTo>
                    <a:lnTo>
                      <a:pt x="1384223" y="326478"/>
                    </a:lnTo>
                    <a:cubicBezTo>
                      <a:pt x="1409828" y="364378"/>
                      <a:pt x="1424779" y="410067"/>
                      <a:pt x="1424779" y="459248"/>
                    </a:cubicBezTo>
                    <a:lnTo>
                      <a:pt x="1424779" y="1240376"/>
                    </a:lnTo>
                    <a:cubicBezTo>
                      <a:pt x="1424779" y="1584590"/>
                      <a:pt x="1145738" y="1863631"/>
                      <a:pt x="801524" y="1863631"/>
                    </a:cubicBezTo>
                    <a:lnTo>
                      <a:pt x="623255" y="1863631"/>
                    </a:lnTo>
                    <a:cubicBezTo>
                      <a:pt x="279041" y="1863631"/>
                      <a:pt x="0" y="1584590"/>
                      <a:pt x="0" y="1240376"/>
                    </a:cubicBezTo>
                    <a:lnTo>
                      <a:pt x="0" y="459248"/>
                    </a:lnTo>
                    <a:cubicBezTo>
                      <a:pt x="0" y="410067"/>
                      <a:pt x="14951" y="364378"/>
                      <a:pt x="40556" y="326478"/>
                    </a:cubicBezTo>
                    <a:lnTo>
                      <a:pt x="53763" y="310471"/>
                    </a:lnTo>
                    <a:lnTo>
                      <a:pt x="58004" y="289375"/>
                    </a:lnTo>
                    <a:cubicBezTo>
                      <a:pt x="68235" y="264183"/>
                      <a:pt x="93812" y="240127"/>
                      <a:pt x="134735" y="220617"/>
                    </a:cubicBezTo>
                    <a:lnTo>
                      <a:pt x="515648" y="39020"/>
                    </a:lnTo>
                    <a:cubicBezTo>
                      <a:pt x="570213" y="13007"/>
                      <a:pt x="641729" y="0"/>
                      <a:pt x="71324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C2CC928E-6C15-4A4A-AA7D-564671FF52F6}"/>
                  </a:ext>
                </a:extLst>
              </p:cNvPr>
              <p:cNvGrpSpPr/>
              <p:nvPr/>
            </p:nvGrpSpPr>
            <p:grpSpPr>
              <a:xfrm>
                <a:off x="10396139" y="7641111"/>
                <a:ext cx="1474732" cy="1063604"/>
                <a:chOff x="760298" y="4980239"/>
                <a:chExt cx="1668991" cy="1203707"/>
              </a:xfrm>
            </p:grpSpPr>
            <p:sp>
              <p:nvSpPr>
                <p:cNvPr id="792" name="四角形: 角を丸くする 791">
                  <a:extLst>
                    <a:ext uri="{FF2B5EF4-FFF2-40B4-BE49-F238E27FC236}">
                      <a16:creationId xmlns:a16="http://schemas.microsoft.com/office/drawing/2014/main" id="{4318359A-C264-4F95-B37B-4A2AF55B3D07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四角形: 角を丸くする 792">
                  <a:extLst>
                    <a:ext uri="{FF2B5EF4-FFF2-40B4-BE49-F238E27FC236}">
                      <a16:creationId xmlns:a16="http://schemas.microsoft.com/office/drawing/2014/main" id="{C368A917-7156-403E-9830-E80553E97E73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四角形: 角を丸くする 793">
                  <a:extLst>
                    <a:ext uri="{FF2B5EF4-FFF2-40B4-BE49-F238E27FC236}">
                      <a16:creationId xmlns:a16="http://schemas.microsoft.com/office/drawing/2014/main" id="{C3403A18-D4CE-4254-BAC2-704C11906E69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563BAD93-13C2-4635-9B3B-1E388BAFFC3A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楕円 32">
                  <a:extLst>
                    <a:ext uri="{FF2B5EF4-FFF2-40B4-BE49-F238E27FC236}">
                      <a16:creationId xmlns:a16="http://schemas.microsoft.com/office/drawing/2014/main" id="{148CE66E-A41B-49A3-BFED-89D7CFCCE932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26CA58C6-8549-459C-8954-0FFF6BF1F73A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DBE51A5B-2658-473F-9780-C809039937A6}"/>
                </a:ext>
              </a:extLst>
            </p:cNvPr>
            <p:cNvSpPr/>
            <p:nvPr/>
          </p:nvSpPr>
          <p:spPr>
            <a:xfrm>
              <a:off x="6405438" y="33492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8333B9D-4FF2-4CE9-8EA4-8A8E9A8D9D3C}"/>
              </a:ext>
            </a:extLst>
          </p:cNvPr>
          <p:cNvGrpSpPr/>
          <p:nvPr/>
        </p:nvGrpSpPr>
        <p:grpSpPr>
          <a:xfrm>
            <a:off x="8029964" y="2955855"/>
            <a:ext cx="1401661" cy="1330396"/>
            <a:chOff x="8029964" y="2955855"/>
            <a:chExt cx="1401661" cy="1330396"/>
          </a:xfrm>
        </p:grpSpPr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7E4E99D6-F6FF-406D-B247-E41B97B647F2}"/>
                </a:ext>
              </a:extLst>
            </p:cNvPr>
            <p:cNvGrpSpPr/>
            <p:nvPr/>
          </p:nvGrpSpPr>
          <p:grpSpPr>
            <a:xfrm>
              <a:off x="8029964" y="2955855"/>
              <a:ext cx="1401661" cy="1330396"/>
              <a:chOff x="12361491" y="6842054"/>
              <a:chExt cx="1864370" cy="1769579"/>
            </a:xfrm>
          </p:grpSpPr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C757E4E8-31F4-4EAD-BF10-ACAC14845072}"/>
                  </a:ext>
                </a:extLst>
              </p:cNvPr>
              <p:cNvSpPr/>
              <p:nvPr/>
            </p:nvSpPr>
            <p:spPr>
              <a:xfrm>
                <a:off x="13651067" y="6842054"/>
                <a:ext cx="574794" cy="5747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3C6DCD36-F887-422D-B244-E9ABDCE2D4F2}"/>
                  </a:ext>
                </a:extLst>
              </p:cNvPr>
              <p:cNvSpPr/>
              <p:nvPr/>
            </p:nvSpPr>
            <p:spPr>
              <a:xfrm>
                <a:off x="13765863" y="696122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12FEC9C1-1540-4CC3-B04B-2FF44C4AD8DB}"/>
                  </a:ext>
                </a:extLst>
              </p:cNvPr>
              <p:cNvSpPr/>
              <p:nvPr/>
            </p:nvSpPr>
            <p:spPr>
              <a:xfrm>
                <a:off x="12361491" y="6842054"/>
                <a:ext cx="574794" cy="5747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07CB5BDC-4EB1-4AB0-8D1B-292DCC71D770}"/>
                  </a:ext>
                </a:extLst>
              </p:cNvPr>
              <p:cNvSpPr/>
              <p:nvPr/>
            </p:nvSpPr>
            <p:spPr>
              <a:xfrm>
                <a:off x="12476287" y="696122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AD82B0C1-95CE-41FE-A534-21AC7235BE80}"/>
                  </a:ext>
                </a:extLst>
              </p:cNvPr>
              <p:cNvSpPr/>
              <p:nvPr/>
            </p:nvSpPr>
            <p:spPr>
              <a:xfrm flipH="1">
                <a:off x="12411585" y="6942232"/>
                <a:ext cx="1783585" cy="1669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655A915D-7428-442C-B878-4C8571CBDBDA}"/>
                  </a:ext>
                </a:extLst>
              </p:cNvPr>
              <p:cNvSpPr/>
              <p:nvPr/>
            </p:nvSpPr>
            <p:spPr>
              <a:xfrm>
                <a:off x="12712224" y="7385749"/>
                <a:ext cx="455292" cy="4552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1CF36904-4874-41B1-8CC8-3B2D8876D48D}"/>
                  </a:ext>
                </a:extLst>
              </p:cNvPr>
              <p:cNvSpPr/>
              <p:nvPr/>
            </p:nvSpPr>
            <p:spPr>
              <a:xfrm>
                <a:off x="13418528" y="7385749"/>
                <a:ext cx="455292" cy="4552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円: 塗りつぶしなし 809">
                <a:extLst>
                  <a:ext uri="{FF2B5EF4-FFF2-40B4-BE49-F238E27FC236}">
                    <a16:creationId xmlns:a16="http://schemas.microsoft.com/office/drawing/2014/main" id="{B9339EDB-F5C2-472E-B928-22082155522E}"/>
                  </a:ext>
                </a:extLst>
              </p:cNvPr>
              <p:cNvSpPr/>
              <p:nvPr/>
            </p:nvSpPr>
            <p:spPr>
              <a:xfrm>
                <a:off x="12685267" y="7342814"/>
                <a:ext cx="509207" cy="509207"/>
              </a:xfrm>
              <a:prstGeom prst="donut">
                <a:avLst>
                  <a:gd name="adj" fmla="val 20639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1" name="円: 塗りつぶしなし 810">
                <a:extLst>
                  <a:ext uri="{FF2B5EF4-FFF2-40B4-BE49-F238E27FC236}">
                    <a16:creationId xmlns:a16="http://schemas.microsoft.com/office/drawing/2014/main" id="{051A27B1-28F0-4FB9-BA9A-28780824C465}"/>
                  </a:ext>
                </a:extLst>
              </p:cNvPr>
              <p:cNvSpPr/>
              <p:nvPr/>
            </p:nvSpPr>
            <p:spPr>
              <a:xfrm>
                <a:off x="13402817" y="7342814"/>
                <a:ext cx="509207" cy="509207"/>
              </a:xfrm>
              <a:prstGeom prst="donut">
                <a:avLst>
                  <a:gd name="adj" fmla="val 2281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D7CD93DB-6532-4DBC-8369-F2C16E98C811}"/>
                  </a:ext>
                </a:extLst>
              </p:cNvPr>
              <p:cNvGrpSpPr/>
              <p:nvPr/>
            </p:nvGrpSpPr>
            <p:grpSpPr>
              <a:xfrm>
                <a:off x="12445613" y="73863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813" name="四角形: 角を丸くする 812">
                  <a:extLst>
                    <a:ext uri="{FF2B5EF4-FFF2-40B4-BE49-F238E27FC236}">
                      <a16:creationId xmlns:a16="http://schemas.microsoft.com/office/drawing/2014/main" id="{0D8445C5-839A-4832-B96E-32C58E5D9AC5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四角形: 角を丸くする 813">
                  <a:extLst>
                    <a:ext uri="{FF2B5EF4-FFF2-40B4-BE49-F238E27FC236}">
                      <a16:creationId xmlns:a16="http://schemas.microsoft.com/office/drawing/2014/main" id="{FCC20A19-A83E-4E7C-8B4D-7C1A59ED5CF9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四角形: 角を丸くする 814">
                  <a:extLst>
                    <a:ext uri="{FF2B5EF4-FFF2-40B4-BE49-F238E27FC236}">
                      <a16:creationId xmlns:a16="http://schemas.microsoft.com/office/drawing/2014/main" id="{934AE44A-1F64-4874-9DA1-477E05853D87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四角形: 角を丸くする 815">
                  <a:extLst>
                    <a:ext uri="{FF2B5EF4-FFF2-40B4-BE49-F238E27FC236}">
                      <a16:creationId xmlns:a16="http://schemas.microsoft.com/office/drawing/2014/main" id="{A0D7A010-396B-4FB2-BBBD-41BDA8B0A20F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32">
                  <a:extLst>
                    <a:ext uri="{FF2B5EF4-FFF2-40B4-BE49-F238E27FC236}">
                      <a16:creationId xmlns:a16="http://schemas.microsoft.com/office/drawing/2014/main" id="{193407AE-3E38-4758-9EBA-91D65E178D7A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E4B5BF5D-D274-4E11-B67E-EEE42E1A86CC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DA055720-9B8E-4E4D-AC36-512162743298}"/>
                </a:ext>
              </a:extLst>
            </p:cNvPr>
            <p:cNvSpPr/>
            <p:nvPr/>
          </p:nvSpPr>
          <p:spPr>
            <a:xfrm>
              <a:off x="8365231" y="3471046"/>
              <a:ext cx="731127" cy="109444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75E35B3-4658-4E9D-B4E6-923CF016F3EC}"/>
              </a:ext>
            </a:extLst>
          </p:cNvPr>
          <p:cNvGrpSpPr/>
          <p:nvPr/>
        </p:nvGrpSpPr>
        <p:grpSpPr>
          <a:xfrm>
            <a:off x="7817717" y="4929991"/>
            <a:ext cx="1826155" cy="1255081"/>
            <a:chOff x="7817717" y="4929991"/>
            <a:chExt cx="1826155" cy="1255081"/>
          </a:xfrm>
        </p:grpSpPr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3FB25933-0B8F-4508-9A7B-6127B40A4CCE}"/>
                </a:ext>
              </a:extLst>
            </p:cNvPr>
            <p:cNvGrpSpPr/>
            <p:nvPr/>
          </p:nvGrpSpPr>
          <p:grpSpPr>
            <a:xfrm>
              <a:off x="7817717" y="4929991"/>
              <a:ext cx="1826155" cy="1255081"/>
              <a:chOff x="6955951" y="6942232"/>
              <a:chExt cx="2428994" cy="1669401"/>
            </a:xfrm>
          </p:grpSpPr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C80AA816-5FE1-4D3E-9002-C5380B52BAF4}"/>
                  </a:ext>
                </a:extLst>
              </p:cNvPr>
              <p:cNvSpPr/>
              <p:nvPr/>
            </p:nvSpPr>
            <p:spPr>
              <a:xfrm>
                <a:off x="8810151" y="7362904"/>
                <a:ext cx="574794" cy="712157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23AEDFE2-9413-465B-BCD0-07EC2624577C}"/>
                  </a:ext>
                </a:extLst>
              </p:cNvPr>
              <p:cNvSpPr/>
              <p:nvPr/>
            </p:nvSpPr>
            <p:spPr>
              <a:xfrm>
                <a:off x="8926683" y="7480493"/>
                <a:ext cx="336458" cy="4754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0F9307EF-1B87-4C29-AE38-A54CDBDC9E26}"/>
                  </a:ext>
                </a:extLst>
              </p:cNvPr>
              <p:cNvSpPr/>
              <p:nvPr/>
            </p:nvSpPr>
            <p:spPr>
              <a:xfrm>
                <a:off x="6955951" y="7362904"/>
                <a:ext cx="574794" cy="712157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A315B451-DED8-4F07-A2AB-C8DD52115135}"/>
                  </a:ext>
                </a:extLst>
              </p:cNvPr>
              <p:cNvSpPr/>
              <p:nvPr/>
            </p:nvSpPr>
            <p:spPr>
              <a:xfrm>
                <a:off x="7072483" y="7480493"/>
                <a:ext cx="336458" cy="4754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E3A6E993-6808-42B2-80CC-5427133965CA}"/>
                  </a:ext>
                </a:extLst>
              </p:cNvPr>
              <p:cNvSpPr/>
              <p:nvPr/>
            </p:nvSpPr>
            <p:spPr>
              <a:xfrm flipH="1">
                <a:off x="7264271" y="6942232"/>
                <a:ext cx="1783585" cy="166940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7F211B6B-3D6D-40A4-9E4C-009D479512A0}"/>
                  </a:ext>
                </a:extLst>
              </p:cNvPr>
              <p:cNvSpPr/>
              <p:nvPr/>
            </p:nvSpPr>
            <p:spPr>
              <a:xfrm>
                <a:off x="7410155" y="7120477"/>
                <a:ext cx="1495086" cy="1179962"/>
              </a:xfrm>
              <a:custGeom>
                <a:avLst/>
                <a:gdLst>
                  <a:gd name="connsiteX0" fmla="*/ 457802 w 1620454"/>
                  <a:gd name="connsiteY0" fmla="*/ 0 h 737432"/>
                  <a:gd name="connsiteX1" fmla="*/ 781517 w 1620454"/>
                  <a:gd name="connsiteY1" fmla="*/ 107995 h 737432"/>
                  <a:gd name="connsiteX2" fmla="*/ 810227 w 1620454"/>
                  <a:gd name="connsiteY2" fmla="*/ 136020 h 737432"/>
                  <a:gd name="connsiteX3" fmla="*/ 838937 w 1620454"/>
                  <a:gd name="connsiteY3" fmla="*/ 107995 h 737432"/>
                  <a:gd name="connsiteX4" fmla="*/ 1162652 w 1620454"/>
                  <a:gd name="connsiteY4" fmla="*/ 0 h 737432"/>
                  <a:gd name="connsiteX5" fmla="*/ 1620454 w 1620454"/>
                  <a:gd name="connsiteY5" fmla="*/ 368716 h 737432"/>
                  <a:gd name="connsiteX6" fmla="*/ 1162652 w 1620454"/>
                  <a:gd name="connsiteY6" fmla="*/ 737432 h 737432"/>
                  <a:gd name="connsiteX7" fmla="*/ 838937 w 1620454"/>
                  <a:gd name="connsiteY7" fmla="*/ 629438 h 737432"/>
                  <a:gd name="connsiteX8" fmla="*/ 810227 w 1620454"/>
                  <a:gd name="connsiteY8" fmla="*/ 601412 h 737432"/>
                  <a:gd name="connsiteX9" fmla="*/ 781517 w 1620454"/>
                  <a:gd name="connsiteY9" fmla="*/ 629438 h 737432"/>
                  <a:gd name="connsiteX10" fmla="*/ 457802 w 1620454"/>
                  <a:gd name="connsiteY10" fmla="*/ 737432 h 737432"/>
                  <a:gd name="connsiteX11" fmla="*/ 0 w 1620454"/>
                  <a:gd name="connsiteY11" fmla="*/ 368716 h 737432"/>
                  <a:gd name="connsiteX12" fmla="*/ 457802 w 1620454"/>
                  <a:gd name="connsiteY12" fmla="*/ 0 h 73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0454" h="737432">
                    <a:moveTo>
                      <a:pt x="457802" y="0"/>
                    </a:moveTo>
                    <a:cubicBezTo>
                      <a:pt x="584220" y="0"/>
                      <a:pt x="698671" y="41270"/>
                      <a:pt x="781517" y="107995"/>
                    </a:cubicBezTo>
                    <a:lnTo>
                      <a:pt x="810227" y="136020"/>
                    </a:lnTo>
                    <a:lnTo>
                      <a:pt x="838937" y="107995"/>
                    </a:lnTo>
                    <a:cubicBezTo>
                      <a:pt x="921783" y="41270"/>
                      <a:pt x="1036234" y="0"/>
                      <a:pt x="1162652" y="0"/>
                    </a:cubicBezTo>
                    <a:cubicBezTo>
                      <a:pt x="1415489" y="0"/>
                      <a:pt x="1620454" y="165080"/>
                      <a:pt x="1620454" y="368716"/>
                    </a:cubicBezTo>
                    <a:cubicBezTo>
                      <a:pt x="1620454" y="572352"/>
                      <a:pt x="1415489" y="737432"/>
                      <a:pt x="1162652" y="737432"/>
                    </a:cubicBezTo>
                    <a:cubicBezTo>
                      <a:pt x="1036234" y="737432"/>
                      <a:pt x="921783" y="696162"/>
                      <a:pt x="838937" y="629438"/>
                    </a:cubicBezTo>
                    <a:lnTo>
                      <a:pt x="810227" y="601412"/>
                    </a:lnTo>
                    <a:lnTo>
                      <a:pt x="781517" y="629438"/>
                    </a:lnTo>
                    <a:cubicBezTo>
                      <a:pt x="698671" y="696162"/>
                      <a:pt x="584220" y="737432"/>
                      <a:pt x="457802" y="737432"/>
                    </a:cubicBezTo>
                    <a:cubicBezTo>
                      <a:pt x="204965" y="737432"/>
                      <a:pt x="0" y="572352"/>
                      <a:pt x="0" y="368716"/>
                    </a:cubicBezTo>
                    <a:cubicBezTo>
                      <a:pt x="0" y="165080"/>
                      <a:pt x="204965" y="0"/>
                      <a:pt x="45780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E93218F2-772A-43C5-9435-5095CF25099C}"/>
                  </a:ext>
                </a:extLst>
              </p:cNvPr>
              <p:cNvGrpSpPr/>
              <p:nvPr/>
            </p:nvGrpSpPr>
            <p:grpSpPr>
              <a:xfrm>
                <a:off x="7298299" y="73863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927F6F73-BC48-4CCF-B079-50DE82C67DA4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0DE74E05-F5D0-42A8-91D8-B8A16E2DDFC5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D9D81824-947B-42BD-8B45-C6927FA93236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CDB15C7A-095E-4AD2-AD45-7A3244BCE745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32">
                  <a:extLst>
                    <a:ext uri="{FF2B5EF4-FFF2-40B4-BE49-F238E27FC236}">
                      <a16:creationId xmlns:a16="http://schemas.microsoft.com/office/drawing/2014/main" id="{028BE95F-122B-464A-A226-DDB4FDC5F4C3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3E27B49E-FB58-4D9A-9B5F-221DA22821F0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0FA2CC04-0F06-4CDE-9367-EB91B175121E}"/>
                </a:ext>
              </a:extLst>
            </p:cNvPr>
            <p:cNvSpPr/>
            <p:nvPr/>
          </p:nvSpPr>
          <p:spPr>
            <a:xfrm>
              <a:off x="8299437" y="5307722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41" name="グループ化 940">
            <a:extLst>
              <a:ext uri="{FF2B5EF4-FFF2-40B4-BE49-F238E27FC236}">
                <a16:creationId xmlns:a16="http://schemas.microsoft.com/office/drawing/2014/main" id="{CAF57577-8854-46D4-B4A4-7BA6FC338CB7}"/>
              </a:ext>
            </a:extLst>
          </p:cNvPr>
          <p:cNvGrpSpPr/>
          <p:nvPr/>
        </p:nvGrpSpPr>
        <p:grpSpPr>
          <a:xfrm>
            <a:off x="6135965" y="4898964"/>
            <a:ext cx="1401661" cy="1330396"/>
            <a:chOff x="6135965" y="4898964"/>
            <a:chExt cx="1401661" cy="1330396"/>
          </a:xfrm>
        </p:grpSpPr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8C26EF4C-D4D9-45AC-9665-8CD7BEF6188A}"/>
                </a:ext>
              </a:extLst>
            </p:cNvPr>
            <p:cNvGrpSpPr/>
            <p:nvPr/>
          </p:nvGrpSpPr>
          <p:grpSpPr>
            <a:xfrm>
              <a:off x="6135965" y="4898964"/>
              <a:ext cx="1401661" cy="1330396"/>
              <a:chOff x="4712463" y="6842054"/>
              <a:chExt cx="1864370" cy="1769579"/>
            </a:xfrm>
          </p:grpSpPr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F8E236E6-3F48-43D6-8609-2E66A6BB264C}"/>
                  </a:ext>
                </a:extLst>
              </p:cNvPr>
              <p:cNvSpPr/>
              <p:nvPr/>
            </p:nvSpPr>
            <p:spPr>
              <a:xfrm>
                <a:off x="6002039" y="6842054"/>
                <a:ext cx="574794" cy="574794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9F0B9225-2C94-4AA9-AF81-5DABEEB455D5}"/>
                  </a:ext>
                </a:extLst>
              </p:cNvPr>
              <p:cNvSpPr/>
              <p:nvPr/>
            </p:nvSpPr>
            <p:spPr>
              <a:xfrm>
                <a:off x="6116835" y="696122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ABD84EE7-A925-4B21-AE30-4B3AC025E610}"/>
                  </a:ext>
                </a:extLst>
              </p:cNvPr>
              <p:cNvSpPr/>
              <p:nvPr/>
            </p:nvSpPr>
            <p:spPr>
              <a:xfrm>
                <a:off x="4712463" y="6842054"/>
                <a:ext cx="574794" cy="574794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3D97D753-755F-49FE-91F0-4420657F1346}"/>
                  </a:ext>
                </a:extLst>
              </p:cNvPr>
              <p:cNvSpPr/>
              <p:nvPr/>
            </p:nvSpPr>
            <p:spPr>
              <a:xfrm>
                <a:off x="4827259" y="6961222"/>
                <a:ext cx="336458" cy="33645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3476164A-A7F9-4961-85EE-22E7BE73CBE3}"/>
                  </a:ext>
                </a:extLst>
              </p:cNvPr>
              <p:cNvSpPr/>
              <p:nvPr/>
            </p:nvSpPr>
            <p:spPr>
              <a:xfrm flipH="1">
                <a:off x="4762557" y="6942232"/>
                <a:ext cx="1783585" cy="166940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9CF822EB-A948-4C47-89D3-071FC1C8BB41}"/>
                  </a:ext>
                </a:extLst>
              </p:cNvPr>
              <p:cNvSpPr/>
              <p:nvPr/>
            </p:nvSpPr>
            <p:spPr>
              <a:xfrm>
                <a:off x="4908441" y="7260209"/>
                <a:ext cx="1495086" cy="712157"/>
              </a:xfrm>
              <a:custGeom>
                <a:avLst/>
                <a:gdLst>
                  <a:gd name="connsiteX0" fmla="*/ 457802 w 1620454"/>
                  <a:gd name="connsiteY0" fmla="*/ 0 h 737432"/>
                  <a:gd name="connsiteX1" fmla="*/ 781517 w 1620454"/>
                  <a:gd name="connsiteY1" fmla="*/ 107995 h 737432"/>
                  <a:gd name="connsiteX2" fmla="*/ 810227 w 1620454"/>
                  <a:gd name="connsiteY2" fmla="*/ 136020 h 737432"/>
                  <a:gd name="connsiteX3" fmla="*/ 838937 w 1620454"/>
                  <a:gd name="connsiteY3" fmla="*/ 107995 h 737432"/>
                  <a:gd name="connsiteX4" fmla="*/ 1162652 w 1620454"/>
                  <a:gd name="connsiteY4" fmla="*/ 0 h 737432"/>
                  <a:gd name="connsiteX5" fmla="*/ 1620454 w 1620454"/>
                  <a:gd name="connsiteY5" fmla="*/ 368716 h 737432"/>
                  <a:gd name="connsiteX6" fmla="*/ 1162652 w 1620454"/>
                  <a:gd name="connsiteY6" fmla="*/ 737432 h 737432"/>
                  <a:gd name="connsiteX7" fmla="*/ 838937 w 1620454"/>
                  <a:gd name="connsiteY7" fmla="*/ 629438 h 737432"/>
                  <a:gd name="connsiteX8" fmla="*/ 810227 w 1620454"/>
                  <a:gd name="connsiteY8" fmla="*/ 601412 h 737432"/>
                  <a:gd name="connsiteX9" fmla="*/ 781517 w 1620454"/>
                  <a:gd name="connsiteY9" fmla="*/ 629438 h 737432"/>
                  <a:gd name="connsiteX10" fmla="*/ 457802 w 1620454"/>
                  <a:gd name="connsiteY10" fmla="*/ 737432 h 737432"/>
                  <a:gd name="connsiteX11" fmla="*/ 0 w 1620454"/>
                  <a:gd name="connsiteY11" fmla="*/ 368716 h 737432"/>
                  <a:gd name="connsiteX12" fmla="*/ 457802 w 1620454"/>
                  <a:gd name="connsiteY12" fmla="*/ 0 h 73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0454" h="737432">
                    <a:moveTo>
                      <a:pt x="457802" y="0"/>
                    </a:moveTo>
                    <a:cubicBezTo>
                      <a:pt x="584220" y="0"/>
                      <a:pt x="698671" y="41270"/>
                      <a:pt x="781517" y="107995"/>
                    </a:cubicBezTo>
                    <a:lnTo>
                      <a:pt x="810227" y="136020"/>
                    </a:lnTo>
                    <a:lnTo>
                      <a:pt x="838937" y="107995"/>
                    </a:lnTo>
                    <a:cubicBezTo>
                      <a:pt x="921783" y="41270"/>
                      <a:pt x="1036234" y="0"/>
                      <a:pt x="1162652" y="0"/>
                    </a:cubicBezTo>
                    <a:cubicBezTo>
                      <a:pt x="1415489" y="0"/>
                      <a:pt x="1620454" y="165080"/>
                      <a:pt x="1620454" y="368716"/>
                    </a:cubicBezTo>
                    <a:cubicBezTo>
                      <a:pt x="1620454" y="572352"/>
                      <a:pt x="1415489" y="737432"/>
                      <a:pt x="1162652" y="737432"/>
                    </a:cubicBezTo>
                    <a:cubicBezTo>
                      <a:pt x="1036234" y="737432"/>
                      <a:pt x="921783" y="696162"/>
                      <a:pt x="838937" y="629438"/>
                    </a:cubicBezTo>
                    <a:lnTo>
                      <a:pt x="810227" y="601412"/>
                    </a:lnTo>
                    <a:lnTo>
                      <a:pt x="781517" y="629438"/>
                    </a:lnTo>
                    <a:cubicBezTo>
                      <a:pt x="698671" y="696162"/>
                      <a:pt x="584220" y="737432"/>
                      <a:pt x="457802" y="737432"/>
                    </a:cubicBezTo>
                    <a:cubicBezTo>
                      <a:pt x="204965" y="737432"/>
                      <a:pt x="0" y="572352"/>
                      <a:pt x="0" y="368716"/>
                    </a:cubicBezTo>
                    <a:cubicBezTo>
                      <a:pt x="0" y="165080"/>
                      <a:pt x="204965" y="0"/>
                      <a:pt x="45780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E9FF2AC4-0839-4FA3-A15E-4DBED03E24DC}"/>
                  </a:ext>
                </a:extLst>
              </p:cNvPr>
              <p:cNvSpPr/>
              <p:nvPr/>
            </p:nvSpPr>
            <p:spPr>
              <a:xfrm>
                <a:off x="5058300" y="7385749"/>
                <a:ext cx="455292" cy="4552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DAD7D6AD-E9D0-47A5-87B6-9D710D25B3B8}"/>
                  </a:ext>
                </a:extLst>
              </p:cNvPr>
              <p:cNvSpPr/>
              <p:nvPr/>
            </p:nvSpPr>
            <p:spPr>
              <a:xfrm>
                <a:off x="5769500" y="7385749"/>
                <a:ext cx="455292" cy="4552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円: 塗りつぶしなし 762">
                <a:extLst>
                  <a:ext uri="{FF2B5EF4-FFF2-40B4-BE49-F238E27FC236}">
                    <a16:creationId xmlns:a16="http://schemas.microsoft.com/office/drawing/2014/main" id="{AB61E3CE-F66A-4C71-BF75-7824C5882A60}"/>
                  </a:ext>
                </a:extLst>
              </p:cNvPr>
              <p:cNvSpPr/>
              <p:nvPr/>
            </p:nvSpPr>
            <p:spPr>
              <a:xfrm>
                <a:off x="5036239" y="7342814"/>
                <a:ext cx="509207" cy="509207"/>
              </a:xfrm>
              <a:prstGeom prst="donut">
                <a:avLst>
                  <a:gd name="adj" fmla="val 1358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4" name="円: 塗りつぶしなし 763">
                <a:extLst>
                  <a:ext uri="{FF2B5EF4-FFF2-40B4-BE49-F238E27FC236}">
                    <a16:creationId xmlns:a16="http://schemas.microsoft.com/office/drawing/2014/main" id="{387D787F-810B-46B3-8648-EB74502518FA}"/>
                  </a:ext>
                </a:extLst>
              </p:cNvPr>
              <p:cNvSpPr/>
              <p:nvPr/>
            </p:nvSpPr>
            <p:spPr>
              <a:xfrm>
                <a:off x="5753789" y="7342814"/>
                <a:ext cx="509207" cy="509207"/>
              </a:xfrm>
              <a:prstGeom prst="donut">
                <a:avLst>
                  <a:gd name="adj" fmla="val 1358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6636D018-FCDE-47B6-B92A-352A41E279BD}"/>
                  </a:ext>
                </a:extLst>
              </p:cNvPr>
              <p:cNvGrpSpPr/>
              <p:nvPr/>
            </p:nvGrpSpPr>
            <p:grpSpPr>
              <a:xfrm>
                <a:off x="4796585" y="73863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766" name="四角形: 角を丸くする 765">
                  <a:extLst>
                    <a:ext uri="{FF2B5EF4-FFF2-40B4-BE49-F238E27FC236}">
                      <a16:creationId xmlns:a16="http://schemas.microsoft.com/office/drawing/2014/main" id="{EA21FB7C-83E3-4C3F-8110-486A4D2F4FCB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四角形: 角を丸くする 766">
                  <a:extLst>
                    <a:ext uri="{FF2B5EF4-FFF2-40B4-BE49-F238E27FC236}">
                      <a16:creationId xmlns:a16="http://schemas.microsoft.com/office/drawing/2014/main" id="{DC6AC709-2306-4EF8-A839-DF7D8E39E665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EBBD6DFE-38F4-484C-8B01-F47909DC5916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四角形: 角を丸くする 768">
                  <a:extLst>
                    <a:ext uri="{FF2B5EF4-FFF2-40B4-BE49-F238E27FC236}">
                      <a16:creationId xmlns:a16="http://schemas.microsoft.com/office/drawing/2014/main" id="{ADB78548-1D33-43BE-869B-93C998C98C17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32">
                  <a:extLst>
                    <a:ext uri="{FF2B5EF4-FFF2-40B4-BE49-F238E27FC236}">
                      <a16:creationId xmlns:a16="http://schemas.microsoft.com/office/drawing/2014/main" id="{5B2DFB37-2337-4795-BCA8-59BED16AB672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8236757C-8DF5-4395-8FD9-2E89AEB59F63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343E1A86-7940-4C4F-A7F8-0179F2B7D780}"/>
                </a:ext>
              </a:extLst>
            </p:cNvPr>
            <p:cNvSpPr/>
            <p:nvPr/>
          </p:nvSpPr>
          <p:spPr>
            <a:xfrm>
              <a:off x="6449007" y="5381607"/>
              <a:ext cx="775577" cy="116098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51" name="グループ化 950">
            <a:extLst>
              <a:ext uri="{FF2B5EF4-FFF2-40B4-BE49-F238E27FC236}">
                <a16:creationId xmlns:a16="http://schemas.microsoft.com/office/drawing/2014/main" id="{5C01AEE6-E4F3-4568-80EC-9451B6921DBB}"/>
              </a:ext>
            </a:extLst>
          </p:cNvPr>
          <p:cNvGrpSpPr/>
          <p:nvPr/>
        </p:nvGrpSpPr>
        <p:grpSpPr>
          <a:xfrm>
            <a:off x="4113437" y="4837315"/>
            <a:ext cx="1803716" cy="1417879"/>
            <a:chOff x="4113437" y="4837315"/>
            <a:chExt cx="1803716" cy="1417879"/>
          </a:xfrm>
        </p:grpSpPr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26620CA8-9167-4368-9F2C-FDC7113672BB}"/>
                </a:ext>
              </a:extLst>
            </p:cNvPr>
            <p:cNvGrpSpPr/>
            <p:nvPr/>
          </p:nvGrpSpPr>
          <p:grpSpPr>
            <a:xfrm>
              <a:off x="4113437" y="4837315"/>
              <a:ext cx="1803716" cy="1417879"/>
              <a:chOff x="1875653" y="6818774"/>
              <a:chExt cx="2399148" cy="1885941"/>
            </a:xfrm>
          </p:grpSpPr>
          <p:sp>
            <p:nvSpPr>
              <p:cNvPr id="670" name="楕円 645">
                <a:extLst>
                  <a:ext uri="{FF2B5EF4-FFF2-40B4-BE49-F238E27FC236}">
                    <a16:creationId xmlns:a16="http://schemas.microsoft.com/office/drawing/2014/main" id="{69446439-A300-4F51-9F4E-688C040D6CD3}"/>
                  </a:ext>
                </a:extLst>
              </p:cNvPr>
              <p:cNvSpPr/>
              <p:nvPr/>
            </p:nvSpPr>
            <p:spPr>
              <a:xfrm>
                <a:off x="1875653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45">
                <a:extLst>
                  <a:ext uri="{FF2B5EF4-FFF2-40B4-BE49-F238E27FC236}">
                    <a16:creationId xmlns:a16="http://schemas.microsoft.com/office/drawing/2014/main" id="{509ADFC4-07D4-4C69-B937-72504C28037B}"/>
                  </a:ext>
                </a:extLst>
              </p:cNvPr>
              <p:cNvSpPr/>
              <p:nvPr/>
            </p:nvSpPr>
            <p:spPr>
              <a:xfrm>
                <a:off x="3478022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0A09A012-B5FF-488C-952A-51B4F40EB0E1}"/>
                  </a:ext>
                </a:extLst>
              </p:cNvPr>
              <p:cNvSpPr/>
              <p:nvPr/>
            </p:nvSpPr>
            <p:spPr>
              <a:xfrm>
                <a:off x="2383501" y="6818774"/>
                <a:ext cx="1424779" cy="1863631"/>
              </a:xfrm>
              <a:custGeom>
                <a:avLst/>
                <a:gdLst>
                  <a:gd name="connsiteX0" fmla="*/ 713245 w 1424779"/>
                  <a:gd name="connsiteY0" fmla="*/ 0 h 1863631"/>
                  <a:gd name="connsiteX1" fmla="*/ 910841 w 1424779"/>
                  <a:gd name="connsiteY1" fmla="*/ 39020 h 1863631"/>
                  <a:gd name="connsiteX2" fmla="*/ 1291754 w 1424779"/>
                  <a:gd name="connsiteY2" fmla="*/ 220617 h 1863631"/>
                  <a:gd name="connsiteX3" fmla="*/ 1368485 w 1424779"/>
                  <a:gd name="connsiteY3" fmla="*/ 289375 h 1863631"/>
                  <a:gd name="connsiteX4" fmla="*/ 1373277 w 1424779"/>
                  <a:gd name="connsiteY4" fmla="*/ 313211 h 1863631"/>
                  <a:gd name="connsiteX5" fmla="*/ 1384223 w 1424779"/>
                  <a:gd name="connsiteY5" fmla="*/ 326478 h 1863631"/>
                  <a:gd name="connsiteX6" fmla="*/ 1424779 w 1424779"/>
                  <a:gd name="connsiteY6" fmla="*/ 459248 h 1863631"/>
                  <a:gd name="connsiteX7" fmla="*/ 1424779 w 1424779"/>
                  <a:gd name="connsiteY7" fmla="*/ 1240376 h 1863631"/>
                  <a:gd name="connsiteX8" fmla="*/ 801524 w 1424779"/>
                  <a:gd name="connsiteY8" fmla="*/ 1863631 h 1863631"/>
                  <a:gd name="connsiteX9" fmla="*/ 623255 w 1424779"/>
                  <a:gd name="connsiteY9" fmla="*/ 1863631 h 1863631"/>
                  <a:gd name="connsiteX10" fmla="*/ 0 w 1424779"/>
                  <a:gd name="connsiteY10" fmla="*/ 1240376 h 1863631"/>
                  <a:gd name="connsiteX11" fmla="*/ 0 w 1424779"/>
                  <a:gd name="connsiteY11" fmla="*/ 459248 h 1863631"/>
                  <a:gd name="connsiteX12" fmla="*/ 40556 w 1424779"/>
                  <a:gd name="connsiteY12" fmla="*/ 326478 h 1863631"/>
                  <a:gd name="connsiteX13" fmla="*/ 53763 w 1424779"/>
                  <a:gd name="connsiteY13" fmla="*/ 310471 h 1863631"/>
                  <a:gd name="connsiteX14" fmla="*/ 58004 w 1424779"/>
                  <a:gd name="connsiteY14" fmla="*/ 289375 h 1863631"/>
                  <a:gd name="connsiteX15" fmla="*/ 134735 w 1424779"/>
                  <a:gd name="connsiteY15" fmla="*/ 220617 h 1863631"/>
                  <a:gd name="connsiteX16" fmla="*/ 515648 w 1424779"/>
                  <a:gd name="connsiteY16" fmla="*/ 39020 h 1863631"/>
                  <a:gd name="connsiteX17" fmla="*/ 713245 w 1424779"/>
                  <a:gd name="connsiteY17" fmla="*/ 0 h 186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4779" h="1863631">
                    <a:moveTo>
                      <a:pt x="713245" y="0"/>
                    </a:moveTo>
                    <a:cubicBezTo>
                      <a:pt x="784760" y="0"/>
                      <a:pt x="856276" y="13007"/>
                      <a:pt x="910841" y="39020"/>
                    </a:cubicBezTo>
                    <a:lnTo>
                      <a:pt x="1291754" y="220617"/>
                    </a:lnTo>
                    <a:cubicBezTo>
                      <a:pt x="1332677" y="240127"/>
                      <a:pt x="1358255" y="264183"/>
                      <a:pt x="1368485" y="289375"/>
                    </a:cubicBezTo>
                    <a:lnTo>
                      <a:pt x="1373277" y="313211"/>
                    </a:lnTo>
                    <a:lnTo>
                      <a:pt x="1384223" y="326478"/>
                    </a:lnTo>
                    <a:cubicBezTo>
                      <a:pt x="1409828" y="364378"/>
                      <a:pt x="1424779" y="410067"/>
                      <a:pt x="1424779" y="459248"/>
                    </a:cubicBezTo>
                    <a:lnTo>
                      <a:pt x="1424779" y="1240376"/>
                    </a:lnTo>
                    <a:cubicBezTo>
                      <a:pt x="1424779" y="1584590"/>
                      <a:pt x="1145738" y="1863631"/>
                      <a:pt x="801524" y="1863631"/>
                    </a:cubicBezTo>
                    <a:lnTo>
                      <a:pt x="623255" y="1863631"/>
                    </a:lnTo>
                    <a:cubicBezTo>
                      <a:pt x="279041" y="1863631"/>
                      <a:pt x="0" y="1584590"/>
                      <a:pt x="0" y="1240376"/>
                    </a:cubicBezTo>
                    <a:lnTo>
                      <a:pt x="0" y="459248"/>
                    </a:lnTo>
                    <a:cubicBezTo>
                      <a:pt x="0" y="410067"/>
                      <a:pt x="14951" y="364378"/>
                      <a:pt x="40556" y="326478"/>
                    </a:cubicBezTo>
                    <a:lnTo>
                      <a:pt x="53763" y="310471"/>
                    </a:lnTo>
                    <a:lnTo>
                      <a:pt x="58004" y="289375"/>
                    </a:lnTo>
                    <a:cubicBezTo>
                      <a:pt x="68235" y="264183"/>
                      <a:pt x="93812" y="240127"/>
                      <a:pt x="134735" y="220617"/>
                    </a:cubicBezTo>
                    <a:lnTo>
                      <a:pt x="515648" y="39020"/>
                    </a:lnTo>
                    <a:cubicBezTo>
                      <a:pt x="570213" y="13007"/>
                      <a:pt x="641729" y="0"/>
                      <a:pt x="71324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05554B1-80A3-4B39-BC35-2C4A4FE6356A}"/>
                  </a:ext>
                </a:extLst>
              </p:cNvPr>
              <p:cNvSpPr/>
              <p:nvPr/>
            </p:nvSpPr>
            <p:spPr>
              <a:xfrm>
                <a:off x="2383501" y="6832872"/>
                <a:ext cx="1424779" cy="1043346"/>
              </a:xfrm>
              <a:custGeom>
                <a:avLst/>
                <a:gdLst>
                  <a:gd name="connsiteX0" fmla="*/ 877236 w 1424779"/>
                  <a:gd name="connsiteY0" fmla="*/ 14284 h 1043346"/>
                  <a:gd name="connsiteX1" fmla="*/ 910841 w 1424779"/>
                  <a:gd name="connsiteY1" fmla="*/ 24922 h 1043346"/>
                  <a:gd name="connsiteX2" fmla="*/ 1291754 w 1424779"/>
                  <a:gd name="connsiteY2" fmla="*/ 206519 h 1043346"/>
                  <a:gd name="connsiteX3" fmla="*/ 1368485 w 1424779"/>
                  <a:gd name="connsiteY3" fmla="*/ 275277 h 1043346"/>
                  <a:gd name="connsiteX4" fmla="*/ 1373277 w 1424779"/>
                  <a:gd name="connsiteY4" fmla="*/ 299113 h 1043346"/>
                  <a:gd name="connsiteX5" fmla="*/ 1384223 w 1424779"/>
                  <a:gd name="connsiteY5" fmla="*/ 312380 h 1043346"/>
                  <a:gd name="connsiteX6" fmla="*/ 1424779 w 1424779"/>
                  <a:gd name="connsiteY6" fmla="*/ 445150 h 1043346"/>
                  <a:gd name="connsiteX7" fmla="*/ 1424779 w 1424779"/>
                  <a:gd name="connsiteY7" fmla="*/ 1042187 h 1043346"/>
                  <a:gd name="connsiteX8" fmla="*/ 1407625 w 1424779"/>
                  <a:gd name="connsiteY8" fmla="*/ 1043346 h 1043346"/>
                  <a:gd name="connsiteX9" fmla="*/ 839064 w 1424779"/>
                  <a:gd name="connsiteY9" fmla="*/ 282411 h 1043346"/>
                  <a:gd name="connsiteX10" fmla="*/ 850615 w 1424779"/>
                  <a:gd name="connsiteY10" fmla="*/ 129056 h 1043346"/>
                  <a:gd name="connsiteX11" fmla="*/ 594373 w 1424779"/>
                  <a:gd name="connsiteY11" fmla="*/ 0 h 1043346"/>
                  <a:gd name="connsiteX12" fmla="*/ 624306 w 1424779"/>
                  <a:gd name="connsiteY12" fmla="*/ 129056 h 1043346"/>
                  <a:gd name="connsiteX13" fmla="*/ 635857 w 1424779"/>
                  <a:gd name="connsiteY13" fmla="*/ 282411 h 1043346"/>
                  <a:gd name="connsiteX14" fmla="*/ 67296 w 1424779"/>
                  <a:gd name="connsiteY14" fmla="*/ 1043346 h 1043346"/>
                  <a:gd name="connsiteX15" fmla="*/ 9164 w 1424779"/>
                  <a:gd name="connsiteY15" fmla="*/ 1039418 h 1043346"/>
                  <a:gd name="connsiteX16" fmla="*/ 0 w 1424779"/>
                  <a:gd name="connsiteY16" fmla="*/ 1037546 h 1043346"/>
                  <a:gd name="connsiteX17" fmla="*/ 0 w 1424779"/>
                  <a:gd name="connsiteY17" fmla="*/ 445150 h 1043346"/>
                  <a:gd name="connsiteX18" fmla="*/ 40556 w 1424779"/>
                  <a:gd name="connsiteY18" fmla="*/ 312380 h 1043346"/>
                  <a:gd name="connsiteX19" fmla="*/ 53763 w 1424779"/>
                  <a:gd name="connsiteY19" fmla="*/ 296373 h 1043346"/>
                  <a:gd name="connsiteX20" fmla="*/ 58004 w 1424779"/>
                  <a:gd name="connsiteY20" fmla="*/ 275277 h 1043346"/>
                  <a:gd name="connsiteX21" fmla="*/ 134735 w 1424779"/>
                  <a:gd name="connsiteY21" fmla="*/ 206519 h 1043346"/>
                  <a:gd name="connsiteX22" fmla="*/ 515648 w 1424779"/>
                  <a:gd name="connsiteY22" fmla="*/ 24922 h 104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24779" h="1043346">
                    <a:moveTo>
                      <a:pt x="877236" y="14284"/>
                    </a:moveTo>
                    <a:lnTo>
                      <a:pt x="910841" y="24922"/>
                    </a:lnTo>
                    <a:lnTo>
                      <a:pt x="1291754" y="206519"/>
                    </a:lnTo>
                    <a:cubicBezTo>
                      <a:pt x="1332677" y="226029"/>
                      <a:pt x="1358255" y="250085"/>
                      <a:pt x="1368485" y="275277"/>
                    </a:cubicBezTo>
                    <a:lnTo>
                      <a:pt x="1373277" y="299113"/>
                    </a:lnTo>
                    <a:lnTo>
                      <a:pt x="1384223" y="312380"/>
                    </a:lnTo>
                    <a:cubicBezTo>
                      <a:pt x="1409828" y="350280"/>
                      <a:pt x="1424779" y="395969"/>
                      <a:pt x="1424779" y="445150"/>
                    </a:cubicBezTo>
                    <a:lnTo>
                      <a:pt x="1424779" y="1042187"/>
                    </a:lnTo>
                    <a:lnTo>
                      <a:pt x="1407625" y="1043346"/>
                    </a:lnTo>
                    <a:cubicBezTo>
                      <a:pt x="1093617" y="1043346"/>
                      <a:pt x="839064" y="702664"/>
                      <a:pt x="839064" y="282411"/>
                    </a:cubicBezTo>
                    <a:cubicBezTo>
                      <a:pt x="839064" y="229880"/>
                      <a:pt x="843042" y="178591"/>
                      <a:pt x="850615" y="129056"/>
                    </a:cubicBezTo>
                    <a:close/>
                    <a:moveTo>
                      <a:pt x="594373" y="0"/>
                    </a:moveTo>
                    <a:lnTo>
                      <a:pt x="624306" y="129056"/>
                    </a:lnTo>
                    <a:cubicBezTo>
                      <a:pt x="631880" y="178591"/>
                      <a:pt x="635857" y="229880"/>
                      <a:pt x="635857" y="282411"/>
                    </a:cubicBezTo>
                    <a:cubicBezTo>
                      <a:pt x="635857" y="702664"/>
                      <a:pt x="381304" y="1043346"/>
                      <a:pt x="67296" y="1043346"/>
                    </a:cubicBezTo>
                    <a:cubicBezTo>
                      <a:pt x="47671" y="1043346"/>
                      <a:pt x="28277" y="1042015"/>
                      <a:pt x="9164" y="1039418"/>
                    </a:cubicBezTo>
                    <a:lnTo>
                      <a:pt x="0" y="1037546"/>
                    </a:lnTo>
                    <a:lnTo>
                      <a:pt x="0" y="445150"/>
                    </a:lnTo>
                    <a:cubicBezTo>
                      <a:pt x="0" y="395969"/>
                      <a:pt x="14951" y="350280"/>
                      <a:pt x="40556" y="312380"/>
                    </a:cubicBezTo>
                    <a:lnTo>
                      <a:pt x="53763" y="296373"/>
                    </a:lnTo>
                    <a:lnTo>
                      <a:pt x="58004" y="275277"/>
                    </a:lnTo>
                    <a:cubicBezTo>
                      <a:pt x="68235" y="250085"/>
                      <a:pt x="93812" y="226029"/>
                      <a:pt x="134735" y="206519"/>
                    </a:cubicBezTo>
                    <a:lnTo>
                      <a:pt x="515648" y="24922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0ADF7CBA-C4E0-4B10-ADA6-BAC3071E952A}"/>
                  </a:ext>
                </a:extLst>
              </p:cNvPr>
              <p:cNvGrpSpPr/>
              <p:nvPr/>
            </p:nvGrpSpPr>
            <p:grpSpPr>
              <a:xfrm>
                <a:off x="2343520" y="7641111"/>
                <a:ext cx="1474732" cy="1063604"/>
                <a:chOff x="760298" y="4980239"/>
                <a:chExt cx="1668991" cy="1203707"/>
              </a:xfrm>
            </p:grpSpPr>
            <p:sp>
              <p:nvSpPr>
                <p:cNvPr id="779" name="四角形: 角を丸くする 778">
                  <a:extLst>
                    <a:ext uri="{FF2B5EF4-FFF2-40B4-BE49-F238E27FC236}">
                      <a16:creationId xmlns:a16="http://schemas.microsoft.com/office/drawing/2014/main" id="{07C1E93B-1FCE-4E8F-81FD-EF239A0AA189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角を丸くする 779">
                  <a:extLst>
                    <a:ext uri="{FF2B5EF4-FFF2-40B4-BE49-F238E27FC236}">
                      <a16:creationId xmlns:a16="http://schemas.microsoft.com/office/drawing/2014/main" id="{80B54D13-5EEB-4593-8D94-50EA726E30A9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角を丸くする 780">
                  <a:extLst>
                    <a:ext uri="{FF2B5EF4-FFF2-40B4-BE49-F238E27FC236}">
                      <a16:creationId xmlns:a16="http://schemas.microsoft.com/office/drawing/2014/main" id="{5A9F99C5-9707-4735-8949-09CF1834E793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四角形: 角を丸くする 781">
                  <a:extLst>
                    <a:ext uri="{FF2B5EF4-FFF2-40B4-BE49-F238E27FC236}">
                      <a16:creationId xmlns:a16="http://schemas.microsoft.com/office/drawing/2014/main" id="{39EA1A6C-DD5A-467E-9ED4-3E3F5829DD3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楕円 32">
                  <a:extLst>
                    <a:ext uri="{FF2B5EF4-FFF2-40B4-BE49-F238E27FC236}">
                      <a16:creationId xmlns:a16="http://schemas.microsoft.com/office/drawing/2014/main" id="{FD9E9D8A-C252-4AA3-A12A-DB16040EC7D0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893ADDF7-D7D8-4874-80EB-EA63C4C85D98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89DAEA81-F109-45B1-BCCA-C5A5A8237EB4}"/>
                </a:ext>
              </a:extLst>
            </p:cNvPr>
            <p:cNvSpPr/>
            <p:nvPr/>
          </p:nvSpPr>
          <p:spPr>
            <a:xfrm>
              <a:off x="4583938" y="5212472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22BE53B-95CC-497C-B82E-0197C473525E}"/>
              </a:ext>
            </a:extLst>
          </p:cNvPr>
          <p:cNvGrpSpPr/>
          <p:nvPr/>
        </p:nvGrpSpPr>
        <p:grpSpPr>
          <a:xfrm>
            <a:off x="651816" y="4763603"/>
            <a:ext cx="1111066" cy="1559482"/>
            <a:chOff x="651816" y="4763603"/>
            <a:chExt cx="1111066" cy="1559482"/>
          </a:xfrm>
        </p:grpSpPr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E8C6BEA7-CD59-4DB5-8DE5-A52C8A983BCE}"/>
                </a:ext>
              </a:extLst>
            </p:cNvPr>
            <p:cNvGrpSpPr/>
            <p:nvPr/>
          </p:nvGrpSpPr>
          <p:grpSpPr>
            <a:xfrm>
              <a:off x="651816" y="4763603"/>
              <a:ext cx="1111066" cy="1559482"/>
              <a:chOff x="-2847605" y="6630425"/>
              <a:chExt cx="1477845" cy="2074290"/>
            </a:xfrm>
          </p:grpSpPr>
          <p:sp>
            <p:nvSpPr>
              <p:cNvPr id="820" name="楕円 645">
                <a:extLst>
                  <a:ext uri="{FF2B5EF4-FFF2-40B4-BE49-F238E27FC236}">
                    <a16:creationId xmlns:a16="http://schemas.microsoft.com/office/drawing/2014/main" id="{21705124-942B-4E9E-B9BD-1643A525DB98}"/>
                  </a:ext>
                </a:extLst>
              </p:cNvPr>
              <p:cNvSpPr/>
              <p:nvPr/>
            </p:nvSpPr>
            <p:spPr>
              <a:xfrm rot="4500000">
                <a:off x="-3087203" y="6888811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楕円 645">
                <a:extLst>
                  <a:ext uri="{FF2B5EF4-FFF2-40B4-BE49-F238E27FC236}">
                    <a16:creationId xmlns:a16="http://schemas.microsoft.com/office/drawing/2014/main" id="{CB328528-CE44-4641-8D83-22BFD1E6C6F3}"/>
                  </a:ext>
                </a:extLst>
              </p:cNvPr>
              <p:cNvSpPr/>
              <p:nvPr/>
            </p:nvSpPr>
            <p:spPr>
              <a:xfrm rot="17100000">
                <a:off x="-1916507" y="688045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上の 2 つの角を丸める 823">
                <a:extLst>
                  <a:ext uri="{FF2B5EF4-FFF2-40B4-BE49-F238E27FC236}">
                    <a16:creationId xmlns:a16="http://schemas.microsoft.com/office/drawing/2014/main" id="{D64ECFBD-617D-408F-82A3-A9ECDC27C488}"/>
                  </a:ext>
                </a:extLst>
              </p:cNvPr>
              <p:cNvSpPr/>
              <p:nvPr/>
            </p:nvSpPr>
            <p:spPr>
              <a:xfrm>
                <a:off x="-2807624" y="7040554"/>
                <a:ext cx="1424779" cy="1641851"/>
              </a:xfrm>
              <a:prstGeom prst="round2SameRect">
                <a:avLst>
                  <a:gd name="adj1" fmla="val 16667"/>
                  <a:gd name="adj2" fmla="val 43744"/>
                </a:avLst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3489F46F-C6EE-4865-84F8-527336153464}"/>
                  </a:ext>
                </a:extLst>
              </p:cNvPr>
              <p:cNvGrpSpPr/>
              <p:nvPr/>
            </p:nvGrpSpPr>
            <p:grpSpPr>
              <a:xfrm>
                <a:off x="-2847605" y="7641111"/>
                <a:ext cx="1474732" cy="1063604"/>
                <a:chOff x="760298" y="4980239"/>
                <a:chExt cx="1668991" cy="1203707"/>
              </a:xfrm>
            </p:grpSpPr>
            <p:sp>
              <p:nvSpPr>
                <p:cNvPr id="826" name="四角形: 角を丸くする 825">
                  <a:extLst>
                    <a:ext uri="{FF2B5EF4-FFF2-40B4-BE49-F238E27FC236}">
                      <a16:creationId xmlns:a16="http://schemas.microsoft.com/office/drawing/2014/main" id="{1C160C46-C3CD-4DC8-BFBE-B28FF306D1C3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四角形: 角を丸くする 826">
                  <a:extLst>
                    <a:ext uri="{FF2B5EF4-FFF2-40B4-BE49-F238E27FC236}">
                      <a16:creationId xmlns:a16="http://schemas.microsoft.com/office/drawing/2014/main" id="{217C3C9F-0DEB-4674-89A3-BD531F11703A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四角形: 角を丸くする 827">
                  <a:extLst>
                    <a:ext uri="{FF2B5EF4-FFF2-40B4-BE49-F238E27FC236}">
                      <a16:creationId xmlns:a16="http://schemas.microsoft.com/office/drawing/2014/main" id="{E88315D3-2DC8-4CA4-B1AA-148F9D74F4B5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四角形: 角を丸くする 828">
                  <a:extLst>
                    <a:ext uri="{FF2B5EF4-FFF2-40B4-BE49-F238E27FC236}">
                      <a16:creationId xmlns:a16="http://schemas.microsoft.com/office/drawing/2014/main" id="{6FC54E26-9B75-465F-A9A3-B1638558AD87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32">
                  <a:extLst>
                    <a:ext uri="{FF2B5EF4-FFF2-40B4-BE49-F238E27FC236}">
                      <a16:creationId xmlns:a16="http://schemas.microsoft.com/office/drawing/2014/main" id="{C29D260A-170B-4897-B049-8DEF0532610A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A565860D-86D7-46D0-9ABC-C960509F8A7D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4" name="星: 16 pt 833">
                <a:extLst>
                  <a:ext uri="{FF2B5EF4-FFF2-40B4-BE49-F238E27FC236}">
                    <a16:creationId xmlns:a16="http://schemas.microsoft.com/office/drawing/2014/main" id="{B5DA7E40-F922-463E-AF5D-91673E4ED5D9}"/>
                  </a:ext>
                </a:extLst>
              </p:cNvPr>
              <p:cNvSpPr/>
              <p:nvPr/>
            </p:nvSpPr>
            <p:spPr>
              <a:xfrm>
                <a:off x="-2389214" y="6792342"/>
                <a:ext cx="630694" cy="528272"/>
              </a:xfrm>
              <a:prstGeom prst="star16">
                <a:avLst>
                  <a:gd name="adj" fmla="val 44529"/>
                </a:avLst>
              </a:prstGeom>
              <a:solidFill>
                <a:schemeClr val="accent2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B1DC1B66-4815-4163-935B-0E5D60FB09A1}"/>
                </a:ext>
              </a:extLst>
            </p:cNvPr>
            <p:cNvSpPr/>
            <p:nvPr/>
          </p:nvSpPr>
          <p:spPr>
            <a:xfrm>
              <a:off x="775992" y="54130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52" name="グループ化 951">
            <a:extLst>
              <a:ext uri="{FF2B5EF4-FFF2-40B4-BE49-F238E27FC236}">
                <a16:creationId xmlns:a16="http://schemas.microsoft.com/office/drawing/2014/main" id="{95760B42-421A-4F9E-8725-11856D2CFCF2}"/>
              </a:ext>
            </a:extLst>
          </p:cNvPr>
          <p:cNvGrpSpPr/>
          <p:nvPr/>
        </p:nvGrpSpPr>
        <p:grpSpPr>
          <a:xfrm>
            <a:off x="2209112" y="4834702"/>
            <a:ext cx="1803715" cy="1478532"/>
            <a:chOff x="2209112" y="4834702"/>
            <a:chExt cx="1803715" cy="1478532"/>
          </a:xfrm>
        </p:grpSpPr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BE007F30-02A5-49F1-A695-F3C1C3C1227E}"/>
                </a:ext>
              </a:extLst>
            </p:cNvPr>
            <p:cNvGrpSpPr/>
            <p:nvPr/>
          </p:nvGrpSpPr>
          <p:grpSpPr>
            <a:xfrm>
              <a:off x="2209112" y="4834702"/>
              <a:ext cx="1803715" cy="1478532"/>
              <a:chOff x="-896122" y="6738098"/>
              <a:chExt cx="2399148" cy="1966617"/>
            </a:xfrm>
          </p:grpSpPr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FD03AADA-DC42-456F-91AB-E156AEC46CB8}"/>
                  </a:ext>
                </a:extLst>
              </p:cNvPr>
              <p:cNvSpPr/>
              <p:nvPr/>
            </p:nvSpPr>
            <p:spPr>
              <a:xfrm>
                <a:off x="-896122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645">
                <a:extLst>
                  <a:ext uri="{FF2B5EF4-FFF2-40B4-BE49-F238E27FC236}">
                    <a16:creationId xmlns:a16="http://schemas.microsoft.com/office/drawing/2014/main" id="{47910645-1E59-4915-93D9-2B6CA38BB65C}"/>
                  </a:ext>
                </a:extLst>
              </p:cNvPr>
              <p:cNvSpPr/>
              <p:nvPr/>
            </p:nvSpPr>
            <p:spPr>
              <a:xfrm>
                <a:off x="706247" y="7039128"/>
                <a:ext cx="796779" cy="296714"/>
              </a:xfrm>
              <a:custGeom>
                <a:avLst/>
                <a:gdLst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673121 h 1346242"/>
                  <a:gd name="connsiteX1" fmla="*/ 1071194 w 2142388"/>
                  <a:gd name="connsiteY1" fmla="*/ 0 h 1346242"/>
                  <a:gd name="connsiteX2" fmla="*/ 2142388 w 2142388"/>
                  <a:gd name="connsiteY2" fmla="*/ 673121 h 1346242"/>
                  <a:gd name="connsiteX3" fmla="*/ 1071194 w 2142388"/>
                  <a:gd name="connsiteY3" fmla="*/ 1346242 h 1346242"/>
                  <a:gd name="connsiteX4" fmla="*/ 0 w 2142388"/>
                  <a:gd name="connsiteY4" fmla="*/ 673121 h 1346242"/>
                  <a:gd name="connsiteX0" fmla="*/ 0 w 2142388"/>
                  <a:gd name="connsiteY0" fmla="*/ 269787 h 942908"/>
                  <a:gd name="connsiteX1" fmla="*/ 1062402 w 2142388"/>
                  <a:gd name="connsiteY1" fmla="*/ 18696 h 942908"/>
                  <a:gd name="connsiteX2" fmla="*/ 2142388 w 2142388"/>
                  <a:gd name="connsiteY2" fmla="*/ 269787 h 942908"/>
                  <a:gd name="connsiteX3" fmla="*/ 1071194 w 2142388"/>
                  <a:gd name="connsiteY3" fmla="*/ 942908 h 942908"/>
                  <a:gd name="connsiteX4" fmla="*/ 0 w 2142388"/>
                  <a:gd name="connsiteY4" fmla="*/ 269787 h 94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2388" h="942908">
                    <a:moveTo>
                      <a:pt x="0" y="269787"/>
                    </a:moveTo>
                    <a:cubicBezTo>
                      <a:pt x="0" y="-101967"/>
                      <a:pt x="470798" y="18696"/>
                      <a:pt x="1062402" y="18696"/>
                    </a:cubicBezTo>
                    <a:cubicBezTo>
                      <a:pt x="1654006" y="18696"/>
                      <a:pt x="2142388" y="-101967"/>
                      <a:pt x="2142388" y="269787"/>
                    </a:cubicBezTo>
                    <a:cubicBezTo>
                      <a:pt x="2142388" y="641541"/>
                      <a:pt x="1662798" y="942908"/>
                      <a:pt x="1071194" y="942908"/>
                    </a:cubicBezTo>
                    <a:cubicBezTo>
                      <a:pt x="479590" y="942908"/>
                      <a:pt x="0" y="641541"/>
                      <a:pt x="0" y="2697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二等辺三角形 648">
                <a:extLst>
                  <a:ext uri="{FF2B5EF4-FFF2-40B4-BE49-F238E27FC236}">
                    <a16:creationId xmlns:a16="http://schemas.microsoft.com/office/drawing/2014/main" id="{9F1469D4-D547-42C0-9FE4-73A883DAD5E2}"/>
                  </a:ext>
                </a:extLst>
              </p:cNvPr>
              <p:cNvSpPr/>
              <p:nvPr/>
            </p:nvSpPr>
            <p:spPr>
              <a:xfrm>
                <a:off x="-273307" y="6738098"/>
                <a:ext cx="291929" cy="368278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二等辺三角形 650">
                <a:extLst>
                  <a:ext uri="{FF2B5EF4-FFF2-40B4-BE49-F238E27FC236}">
                    <a16:creationId xmlns:a16="http://schemas.microsoft.com/office/drawing/2014/main" id="{3AD94E78-21CA-44E3-AC54-773766D00783}"/>
                  </a:ext>
                </a:extLst>
              </p:cNvPr>
              <p:cNvSpPr/>
              <p:nvPr/>
            </p:nvSpPr>
            <p:spPr>
              <a:xfrm>
                <a:off x="650618" y="6738098"/>
                <a:ext cx="291929" cy="368278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D8C266E6-2969-4705-B687-242F8E3D8AFD}"/>
                  </a:ext>
                </a:extLst>
              </p:cNvPr>
              <p:cNvSpPr/>
              <p:nvPr/>
            </p:nvSpPr>
            <p:spPr>
              <a:xfrm>
                <a:off x="-388274" y="7040554"/>
                <a:ext cx="1424779" cy="1641851"/>
              </a:xfrm>
              <a:prstGeom prst="round2SameRect">
                <a:avLst>
                  <a:gd name="adj1" fmla="val 16667"/>
                  <a:gd name="adj2" fmla="val 4374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40A5F356-9F31-4F26-B4AC-C4B617F3ECF8}"/>
                  </a:ext>
                </a:extLst>
              </p:cNvPr>
              <p:cNvGrpSpPr/>
              <p:nvPr/>
            </p:nvGrpSpPr>
            <p:grpSpPr>
              <a:xfrm>
                <a:off x="-428255" y="7641111"/>
                <a:ext cx="1474732" cy="1063604"/>
                <a:chOff x="760298" y="4980239"/>
                <a:chExt cx="1668991" cy="1203707"/>
              </a:xfrm>
            </p:grpSpPr>
            <p:sp>
              <p:nvSpPr>
                <p:cNvPr id="660" name="四角形: 角を丸くする 659">
                  <a:extLst>
                    <a:ext uri="{FF2B5EF4-FFF2-40B4-BE49-F238E27FC236}">
                      <a16:creationId xmlns:a16="http://schemas.microsoft.com/office/drawing/2014/main" id="{33EB8703-564E-4186-8F8C-EC117C2A70E7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4AE5F83D-AAFE-4580-A9AD-4DFF2818B164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角を丸くする 661">
                  <a:extLst>
                    <a:ext uri="{FF2B5EF4-FFF2-40B4-BE49-F238E27FC236}">
                      <a16:creationId xmlns:a16="http://schemas.microsoft.com/office/drawing/2014/main" id="{0A0D11A3-71A3-49C2-9F6F-478252640AA8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角を丸くする 662">
                  <a:extLst>
                    <a:ext uri="{FF2B5EF4-FFF2-40B4-BE49-F238E27FC236}">
                      <a16:creationId xmlns:a16="http://schemas.microsoft.com/office/drawing/2014/main" id="{7AF12C13-9595-4A56-9440-97EB9B6976E0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32">
                  <a:extLst>
                    <a:ext uri="{FF2B5EF4-FFF2-40B4-BE49-F238E27FC236}">
                      <a16:creationId xmlns:a16="http://schemas.microsoft.com/office/drawing/2014/main" id="{04216C38-F38B-46EB-90A0-D16D8F1BA8B6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BB45DE33-6B5B-41F3-9042-429CD5186421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79044528-8D40-490A-92E5-DE3A55067173}"/>
                </a:ext>
              </a:extLst>
            </p:cNvPr>
            <p:cNvSpPr/>
            <p:nvPr/>
          </p:nvSpPr>
          <p:spPr>
            <a:xfrm>
              <a:off x="2679612" y="53622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7108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pptxd61_マスクをする人物の顔だけのイラスト</dc:title>
  <dc:subject>pptxd61_マスクをする人物の顔だけのイラスト</dc:subject>
  <dc:creator>でじけろお</dc:creator>
  <cp:revision>1</cp:revision>
  <dcterms:created xsi:type="dcterms:W3CDTF">2018-05-20T00:31:01Z</dcterms:created>
  <dcterms:modified xsi:type="dcterms:W3CDTF">2020-04-08T05:31:56Z</dcterms:modified>
  <cp:version>1</cp:version>
</cp:coreProperties>
</file>